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
  </p:sldMasterIdLst>
  <p:notesMasterIdLst>
    <p:notesMasterId r:id="rId16"/>
  </p:notesMasterIdLst>
  <p:handoutMasterIdLst>
    <p:handoutMasterId r:id="rId17"/>
  </p:handoutMasterIdLst>
  <p:sldIdLst>
    <p:sldId id="256" r:id="rId3"/>
    <p:sldId id="259" r:id="rId4"/>
    <p:sldId id="260" r:id="rId5"/>
    <p:sldId id="422" r:id="rId6"/>
    <p:sldId id="423" r:id="rId7"/>
    <p:sldId id="424" r:id="rId8"/>
    <p:sldId id="264" r:id="rId9"/>
    <p:sldId id="266" r:id="rId10"/>
    <p:sldId id="267" r:id="rId11"/>
    <p:sldId id="421" r:id="rId12"/>
    <p:sldId id="397" r:id="rId13"/>
    <p:sldId id="268" r:id="rId14"/>
    <p:sldId id="428" r:id="rId1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951" userDrawn="1">
          <p15:clr>
            <a:srgbClr val="A4A3A4"/>
          </p15:clr>
        </p15:guide>
        <p15:guide id="2" pos="5042" userDrawn="1">
          <p15:clr>
            <a:srgbClr val="A4A3A4"/>
          </p15:clr>
        </p15:guide>
        <p15:guide id="3" orient="horz" pos="2727" userDrawn="1">
          <p15:clr>
            <a:srgbClr val="A4A3A4"/>
          </p15:clr>
        </p15:guide>
        <p15:guide id="4" orient="horz" pos="2115" userDrawn="1">
          <p15:clr>
            <a:srgbClr val="A4A3A4"/>
          </p15:clr>
        </p15:guide>
        <p15:guide id="5" orient="horz" pos="618" userDrawn="1">
          <p15:clr>
            <a:srgbClr val="A4A3A4"/>
          </p15:clr>
        </p15:guide>
        <p15:guide id="6" pos="706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k Fullmann" initials="EF" lastIdx="4" clrIdx="0">
    <p:extLst>
      <p:ext uri="{19B8F6BF-5375-455C-9EA6-DF929625EA0E}">
        <p15:presenceInfo xmlns:p15="http://schemas.microsoft.com/office/powerpoint/2012/main" userId="Erik Fullmann" providerId="None"/>
      </p:ext>
    </p:extLst>
  </p:cmAuthor>
  <p:cmAuthor id="2" name="Denise Hoffmeister" initials="DH" lastIdx="3" clrIdx="1">
    <p:extLst>
      <p:ext uri="{19B8F6BF-5375-455C-9EA6-DF929625EA0E}">
        <p15:presenceInfo xmlns:p15="http://schemas.microsoft.com/office/powerpoint/2012/main" userId="Denise Hoffmeist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00000"/>
    <a:srgbClr val="559ED4"/>
    <a:srgbClr val="00BED7"/>
    <a:srgbClr val="003CA9"/>
    <a:srgbClr val="5A1978"/>
    <a:srgbClr val="911C80"/>
    <a:srgbClr val="AF1944"/>
    <a:srgbClr val="E7E6E6"/>
    <a:srgbClr val="C711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Designformatvorlage 2 - Akz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368" autoAdjust="0"/>
  </p:normalViewPr>
  <p:slideViewPr>
    <p:cSldViewPr snapToGrid="0" snapToObjects="1">
      <p:cViewPr varScale="1">
        <p:scale>
          <a:sx n="102" d="100"/>
          <a:sy n="102" d="100"/>
        </p:scale>
        <p:origin x="126" y="288"/>
      </p:cViewPr>
      <p:guideLst>
        <p:guide pos="4951"/>
        <p:guide pos="5042"/>
        <p:guide orient="horz" pos="2727"/>
        <p:guide orient="horz" pos="2115"/>
        <p:guide orient="horz" pos="618"/>
        <p:guide pos="7061"/>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81" d="100"/>
          <a:sy n="81" d="100"/>
        </p:scale>
        <p:origin x="389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E1B1ED3-8CF7-8346-961C-7D1D664089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9D1CA46B-01AB-114D-8910-72A17B4B2F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178956-6F58-8A41-8A03-2F7D9DFAD894}" type="datetimeFigureOut">
              <a:rPr lang="de-DE" smtClean="0"/>
              <a:t>13.01.2022</a:t>
            </a:fld>
            <a:endParaRPr lang="de-DE"/>
          </a:p>
        </p:txBody>
      </p:sp>
      <p:sp>
        <p:nvSpPr>
          <p:cNvPr id="4" name="Fußzeilenplatzhalter 3">
            <a:extLst>
              <a:ext uri="{FF2B5EF4-FFF2-40B4-BE49-F238E27FC236}">
                <a16:creationId xmlns:a16="http://schemas.microsoft.com/office/drawing/2014/main" id="{0CE1023B-DB89-7F49-BF29-7E530C0B3A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A68138D9-EEFC-524F-AE8D-253936AC2E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B0367E-03F1-8F46-88E6-B5150CF62EC5}" type="slidenum">
              <a:rPr lang="de-DE" smtClean="0"/>
              <a:t>‹Nr.›</a:t>
            </a:fld>
            <a:endParaRPr lang="de-DE"/>
          </a:p>
        </p:txBody>
      </p:sp>
    </p:spTree>
    <p:extLst>
      <p:ext uri="{BB962C8B-B14F-4D97-AF65-F5344CB8AC3E}">
        <p14:creationId xmlns:p14="http://schemas.microsoft.com/office/powerpoint/2010/main" val="2355845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3EB78-50FA-9D4A-B4C7-8924A03C2FC0}" type="datetimeFigureOut">
              <a:rPr lang="de-DE" smtClean="0"/>
              <a:t>13.01.2022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04CE5-E13D-F546-B814-D62AACE00BF0}" type="slidenum">
              <a:rPr lang="de-DE" smtClean="0"/>
              <a:t>‹Nr.›</a:t>
            </a:fld>
            <a:endParaRPr lang="de-DE"/>
          </a:p>
        </p:txBody>
      </p:sp>
    </p:spTree>
    <p:extLst>
      <p:ext uri="{BB962C8B-B14F-4D97-AF65-F5344CB8AC3E}">
        <p14:creationId xmlns:p14="http://schemas.microsoft.com/office/powerpoint/2010/main" val="1361598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e-DE" dirty="0"/>
              <a:t>Mastertitelformat bearbeiten</a:t>
            </a:r>
          </a:p>
        </p:txBody>
      </p:sp>
      <p:sp>
        <p:nvSpPr>
          <p:cNvPr id="4" name="Content Placeholder 3"/>
          <p:cNvSpPr>
            <a:spLocks noGrp="1"/>
          </p:cNvSpPr>
          <p:nvPr>
            <p:ph sz="quarter" idx="12" hasCustomPrompt="1"/>
          </p:nvPr>
        </p:nvSpPr>
        <p:spPr>
          <a:xfrm>
            <a:off x="586800" y="1810800"/>
            <a:ext cx="11016000" cy="4500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 (Zwischenüberschrift)</a:t>
            </a:r>
          </a:p>
          <a:p>
            <a:pPr lvl="6"/>
            <a:r>
              <a:rPr lang="de-DE" dirty="0"/>
              <a:t>Siebte Ebene (Nummerierung römisch)</a:t>
            </a:r>
          </a:p>
          <a:p>
            <a:pPr lvl="7"/>
            <a:r>
              <a:rPr lang="de-DE" dirty="0"/>
              <a:t>Achte Ebene (Nummerierung Kleinbuchstaben)</a:t>
            </a:r>
          </a:p>
          <a:p>
            <a:pPr lvl="8"/>
            <a:r>
              <a:rPr lang="de-DE" dirty="0"/>
              <a:t>Neunte Ebene (Fazit mit Pfeil)</a:t>
            </a:r>
          </a:p>
        </p:txBody>
      </p:sp>
      <p:sp>
        <p:nvSpPr>
          <p:cNvPr id="7" name="Date Placeholder 6"/>
          <p:cNvSpPr>
            <a:spLocks noGrp="1"/>
          </p:cNvSpPr>
          <p:nvPr>
            <p:ph type="dt" sz="half" idx="13"/>
          </p:nvPr>
        </p:nvSpPr>
        <p:spPr/>
        <p:txBody>
          <a:bodyPr/>
          <a:lstStyle/>
          <a:p>
            <a:r>
              <a:rPr lang="de-DE"/>
              <a:t>Luther | </a:t>
            </a:r>
            <a:fld id="{7E794BAD-0C88-43EA-8203-85069D59FE22}" type="datetime1">
              <a:rPr lang="de-DE" smtClean="0"/>
              <a:t>13.01.2022</a:t>
            </a:fld>
            <a:r>
              <a:rPr lang="de-DE"/>
              <a:t> |</a:t>
            </a:r>
            <a:endParaRPr lang="de-DE" dirty="0"/>
          </a:p>
        </p:txBody>
      </p:sp>
      <p:sp>
        <p:nvSpPr>
          <p:cNvPr id="8" name="Slide Number Placeholder 7"/>
          <p:cNvSpPr>
            <a:spLocks noGrp="1"/>
          </p:cNvSpPr>
          <p:nvPr>
            <p:ph type="sldNum" sz="quarter" idx="14"/>
          </p:nvPr>
        </p:nvSpPr>
        <p:spPr/>
        <p:txBody>
          <a:bodyPr/>
          <a:lstStyle/>
          <a:p>
            <a:fld id="{8ED280B2-FD19-491D-8746-6B7D39E89A7F}" type="slidenum">
              <a:rPr lang="de-DE" smtClean="0"/>
              <a:pPr/>
              <a:t>‹Nr.›</a:t>
            </a:fld>
            <a:endParaRPr lang="de-DE" dirty="0"/>
          </a:p>
        </p:txBody>
      </p:sp>
    </p:spTree>
    <p:extLst>
      <p:ext uri="{BB962C8B-B14F-4D97-AF65-F5344CB8AC3E}">
        <p14:creationId xmlns:p14="http://schemas.microsoft.com/office/powerpoint/2010/main" val="73302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V">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78279D6-1405-224F-B059-150533BABCCF}"/>
              </a:ext>
            </a:extLst>
          </p:cNvPr>
          <p:cNvSpPr>
            <a:spLocks noGrp="1"/>
          </p:cNvSpPr>
          <p:nvPr>
            <p:ph type="body" sz="quarter" idx="12" hasCustomPrompt="1"/>
          </p:nvPr>
        </p:nvSpPr>
        <p:spPr>
          <a:xfrm>
            <a:off x="2945423" y="1807200"/>
            <a:ext cx="8659202" cy="4500563"/>
          </a:xfrm>
          <a:prstGeom prst="rect">
            <a:avLst/>
          </a:prstGeom>
        </p:spPr>
        <p:txBody>
          <a:bodyPr lIns="0" tIns="0" rIns="0" bIns="0">
            <a:noAutofit/>
          </a:bodyPr>
          <a:lstStyle>
            <a:lvl1pPr marL="0" indent="0">
              <a:lnSpc>
                <a:spcPct val="100000"/>
              </a:lnSpc>
              <a:spcBef>
                <a:spcPts val="0"/>
              </a:spcBef>
              <a:buFontTx/>
              <a:buNone/>
              <a:defRPr sz="2600" b="1">
                <a:solidFill>
                  <a:schemeClr val="accent1"/>
                </a:solidFill>
              </a:defRPr>
            </a:lvl1pPr>
            <a:lvl2pPr marL="7938" indent="0">
              <a:spcAft>
                <a:spcPts val="600"/>
              </a:spcAft>
              <a:buFontTx/>
              <a:buNone/>
              <a:tabLst/>
              <a:defRPr sz="1400" b="0"/>
            </a:lvl2pPr>
            <a:lvl3pPr marL="914400" indent="-906463">
              <a:spcAft>
                <a:spcPts val="600"/>
              </a:spcAft>
              <a:buNone/>
              <a:tabLst/>
              <a:defRPr b="1">
                <a:solidFill>
                  <a:schemeClr val="accent1"/>
                </a:solidFill>
              </a:defRPr>
            </a:lvl3pPr>
            <a:lvl4pPr marL="7938" indent="-7938">
              <a:spcAft>
                <a:spcPts val="600"/>
              </a:spcAft>
              <a:buNone/>
              <a:tabLst/>
              <a:defRPr sz="1400"/>
            </a:lvl4pPr>
            <a:lvl5pPr marL="1828800" indent="0">
              <a:buNone/>
              <a:defRPr/>
            </a:lvl5pPr>
          </a:lstStyle>
          <a:p>
            <a:pPr lvl="0"/>
            <a:r>
              <a:rPr lang="de-DE" dirty="0"/>
              <a:t>Vorname Name (Erste Ebene)</a:t>
            </a:r>
          </a:p>
          <a:p>
            <a:pPr lvl="1"/>
            <a:r>
              <a:rPr lang="de-DE" dirty="0"/>
              <a:t>VITA (Zweite Ebene)</a:t>
            </a:r>
          </a:p>
          <a:p>
            <a:pPr lvl="2"/>
            <a:r>
              <a:rPr lang="de-DE" dirty="0"/>
              <a:t>Inhaltliche Schwerpunkte der Beratung (Dritte Ebene)</a:t>
            </a:r>
          </a:p>
          <a:p>
            <a:pPr lvl="3"/>
            <a:r>
              <a:rPr lang="de-DE" dirty="0"/>
              <a:t>Beratungsschwerpunkte (Vierte Ebene)</a:t>
            </a:r>
          </a:p>
        </p:txBody>
      </p:sp>
      <p:sp>
        <p:nvSpPr>
          <p:cNvPr id="9" name="Bildplatzhalter 8">
            <a:extLst>
              <a:ext uri="{FF2B5EF4-FFF2-40B4-BE49-F238E27FC236}">
                <a16:creationId xmlns:a16="http://schemas.microsoft.com/office/drawing/2014/main" id="{B9017B4B-56EB-B84C-8B04-A6941CA174B3}"/>
              </a:ext>
            </a:extLst>
          </p:cNvPr>
          <p:cNvSpPr>
            <a:spLocks noGrp="1"/>
          </p:cNvSpPr>
          <p:nvPr>
            <p:ph type="pic" sz="quarter" idx="13"/>
          </p:nvPr>
        </p:nvSpPr>
        <p:spPr>
          <a:xfrm>
            <a:off x="587375" y="1875600"/>
            <a:ext cx="2230438" cy="2427288"/>
          </a:xfrm>
          <a:prstGeom prst="rect">
            <a:avLst/>
          </a:prstGeom>
          <a:solidFill>
            <a:schemeClr val="accent4"/>
          </a:solidFill>
        </p:spPr>
        <p:txBody>
          <a:bodyPr/>
          <a:lstStyle/>
          <a:p>
            <a:r>
              <a:rPr lang="de-DE"/>
              <a:t>Bild durch Klicken auf Symbol hinzufügen</a:t>
            </a:r>
            <a:endParaRPr lang="de-DE" dirty="0"/>
          </a:p>
        </p:txBody>
      </p:sp>
      <p:sp>
        <p:nvSpPr>
          <p:cNvPr id="11" name="Textplatzhalter 10">
            <a:extLst>
              <a:ext uri="{FF2B5EF4-FFF2-40B4-BE49-F238E27FC236}">
                <a16:creationId xmlns:a16="http://schemas.microsoft.com/office/drawing/2014/main" id="{DD210E0A-B9F3-A24D-92DC-138BA310E27C}"/>
              </a:ext>
            </a:extLst>
          </p:cNvPr>
          <p:cNvSpPr>
            <a:spLocks noGrp="1"/>
          </p:cNvSpPr>
          <p:nvPr>
            <p:ph type="body" sz="quarter" idx="14" hasCustomPrompt="1"/>
          </p:nvPr>
        </p:nvSpPr>
        <p:spPr>
          <a:xfrm>
            <a:off x="587375" y="4449600"/>
            <a:ext cx="2230437" cy="1772325"/>
          </a:xfrm>
          <a:prstGeom prst="rect">
            <a:avLst/>
          </a:prstGeom>
        </p:spPr>
        <p:txBody>
          <a:bodyPr lIns="0" tIns="0" rIns="0" bIns="0">
            <a:noAutofit/>
          </a:bodyPr>
          <a:lstStyle>
            <a:lvl1pPr marL="0" indent="0">
              <a:lnSpc>
                <a:spcPct val="90000"/>
              </a:lnSpc>
              <a:spcBef>
                <a:spcPts val="0"/>
              </a:spcBef>
              <a:buNone/>
              <a:tabLst/>
              <a:defRPr sz="1400" b="1"/>
            </a:lvl1pPr>
            <a:lvl2pPr marL="0" indent="0">
              <a:lnSpc>
                <a:spcPct val="90000"/>
              </a:lnSpc>
              <a:spcBef>
                <a:spcPts val="0"/>
              </a:spcBef>
              <a:buNone/>
              <a:tabLst/>
              <a:defRPr sz="1400"/>
            </a:lvl2pPr>
          </a:lstStyle>
          <a:p>
            <a:pPr lvl="0"/>
            <a:r>
              <a:rPr lang="de-DE" dirty="0" err="1"/>
              <a:t>Akadem</a:t>
            </a:r>
            <a:r>
              <a:rPr lang="de-DE" dirty="0"/>
              <a:t>. Titel, </a:t>
            </a:r>
            <a:br>
              <a:rPr lang="de-DE" dirty="0"/>
            </a:br>
            <a:r>
              <a:rPr lang="de-DE" dirty="0"/>
              <a:t>Beruf, Rolle b. Luther </a:t>
            </a:r>
            <a:br>
              <a:rPr lang="de-DE" dirty="0"/>
            </a:br>
            <a:r>
              <a:rPr lang="de-DE" dirty="0"/>
              <a:t>(1. Ebene)</a:t>
            </a:r>
          </a:p>
          <a:p>
            <a:pPr lvl="1"/>
            <a:r>
              <a:rPr lang="de-DE" dirty="0"/>
              <a:t>Ort</a:t>
            </a:r>
          </a:p>
          <a:p>
            <a:pPr lvl="1"/>
            <a:r>
              <a:rPr lang="de-DE" dirty="0"/>
              <a:t>Telefon</a:t>
            </a:r>
            <a:br>
              <a:rPr lang="de-DE" dirty="0"/>
            </a:br>
            <a:r>
              <a:rPr lang="de-DE" dirty="0"/>
              <a:t>Mail (2. Ebene)</a:t>
            </a:r>
          </a:p>
        </p:txBody>
      </p:sp>
      <p:sp>
        <p:nvSpPr>
          <p:cNvPr id="5" name="Title 4"/>
          <p:cNvSpPr>
            <a:spLocks noGrp="1"/>
          </p:cNvSpPr>
          <p:nvPr>
            <p:ph type="title" hasCustomPrompt="1"/>
          </p:nvPr>
        </p:nvSpPr>
        <p:spPr/>
        <p:txBody>
          <a:bodyPr/>
          <a:lstStyle/>
          <a:p>
            <a:r>
              <a:rPr lang="de-DE" dirty="0"/>
              <a:t>Mastertitelformat bearbeiten</a:t>
            </a:r>
          </a:p>
        </p:txBody>
      </p:sp>
      <p:sp>
        <p:nvSpPr>
          <p:cNvPr id="10" name="Date Placeholder 9"/>
          <p:cNvSpPr>
            <a:spLocks noGrp="1"/>
          </p:cNvSpPr>
          <p:nvPr>
            <p:ph type="dt" sz="half" idx="15"/>
          </p:nvPr>
        </p:nvSpPr>
        <p:spPr/>
        <p:txBody>
          <a:bodyPr/>
          <a:lstStyle/>
          <a:p>
            <a:r>
              <a:rPr lang="de-DE"/>
              <a:t>Luther | </a:t>
            </a:r>
            <a:fld id="{34749250-D749-42E7-929E-5D54D9CF1981}" type="datetime1">
              <a:rPr lang="de-DE" smtClean="0"/>
              <a:t>13.01.2022</a:t>
            </a:fld>
            <a:r>
              <a:rPr lang="de-DE"/>
              <a:t> |</a:t>
            </a:r>
            <a:endParaRPr lang="de-DE" dirty="0"/>
          </a:p>
        </p:txBody>
      </p:sp>
      <p:sp>
        <p:nvSpPr>
          <p:cNvPr id="12" name="Slide Number Placeholder 11"/>
          <p:cNvSpPr>
            <a:spLocks noGrp="1"/>
          </p:cNvSpPr>
          <p:nvPr>
            <p:ph type="sldNum" sz="quarter" idx="16"/>
          </p:nvPr>
        </p:nvSpPr>
        <p:spPr/>
        <p:txBody>
          <a:bodyPr/>
          <a:lstStyle/>
          <a:p>
            <a:fld id="{8ED280B2-FD19-491D-8746-6B7D39E89A7F}" type="slidenum">
              <a:rPr lang="de-DE" smtClean="0"/>
              <a:pPr/>
              <a:t>‹Nr.›</a:t>
            </a:fld>
            <a:endParaRPr lang="de-DE" dirty="0"/>
          </a:p>
        </p:txBody>
      </p:sp>
    </p:spTree>
    <p:extLst>
      <p:ext uri="{BB962C8B-B14F-4D97-AF65-F5344CB8AC3E}">
        <p14:creationId xmlns:p14="http://schemas.microsoft.com/office/powerpoint/2010/main" val="2653130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nsprechpartner">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B9017B4B-56EB-B84C-8B04-A6941CA174B3}"/>
              </a:ext>
            </a:extLst>
          </p:cNvPr>
          <p:cNvSpPr>
            <a:spLocks noGrp="1"/>
          </p:cNvSpPr>
          <p:nvPr>
            <p:ph type="pic" sz="quarter" idx="13"/>
          </p:nvPr>
        </p:nvSpPr>
        <p:spPr>
          <a:xfrm>
            <a:off x="601534" y="1822090"/>
            <a:ext cx="2583684" cy="2811708"/>
          </a:xfrm>
          <a:prstGeom prst="rect">
            <a:avLst/>
          </a:prstGeom>
          <a:solidFill>
            <a:schemeClr val="accent4"/>
          </a:solidFill>
        </p:spPr>
        <p:txBody>
          <a:bodyPr/>
          <a:lstStyle/>
          <a:p>
            <a:r>
              <a:rPr lang="de-DE"/>
              <a:t>Bild durch Klicken auf Symbol hinzufügen</a:t>
            </a:r>
            <a:endParaRPr lang="de-DE" dirty="0"/>
          </a:p>
        </p:txBody>
      </p:sp>
      <p:sp>
        <p:nvSpPr>
          <p:cNvPr id="11" name="Textplatzhalter 10">
            <a:extLst>
              <a:ext uri="{FF2B5EF4-FFF2-40B4-BE49-F238E27FC236}">
                <a16:creationId xmlns:a16="http://schemas.microsoft.com/office/drawing/2014/main" id="{DD210E0A-B9F3-A24D-92DC-138BA310E27C}"/>
              </a:ext>
            </a:extLst>
          </p:cNvPr>
          <p:cNvSpPr>
            <a:spLocks noGrp="1"/>
          </p:cNvSpPr>
          <p:nvPr>
            <p:ph type="body" sz="quarter" idx="14" hasCustomPrompt="1"/>
          </p:nvPr>
        </p:nvSpPr>
        <p:spPr>
          <a:xfrm>
            <a:off x="601534" y="4852612"/>
            <a:ext cx="3388377" cy="1168552"/>
          </a:xfrm>
          <a:prstGeom prst="rect">
            <a:avLst/>
          </a:prstGeom>
        </p:spPr>
        <p:txBody>
          <a:bodyPr lIns="0" tIns="0" rIns="0" bIns="0">
            <a:noAutofit/>
          </a:bodyPr>
          <a:lstStyle>
            <a:lvl1pPr marL="0" indent="0">
              <a:lnSpc>
                <a:spcPct val="90000"/>
              </a:lnSpc>
              <a:spcBef>
                <a:spcPts val="0"/>
              </a:spcBef>
              <a:spcAft>
                <a:spcPts val="800"/>
              </a:spcAft>
              <a:buNone/>
              <a:tabLst/>
              <a:defRPr sz="1600" b="1">
                <a:solidFill>
                  <a:schemeClr val="accent1"/>
                </a:solidFill>
              </a:defRPr>
            </a:lvl1pPr>
            <a:lvl2pPr marL="0" indent="0">
              <a:lnSpc>
                <a:spcPct val="90000"/>
              </a:lnSpc>
              <a:spcBef>
                <a:spcPts val="200"/>
              </a:spcBef>
              <a:spcAft>
                <a:spcPts val="200"/>
              </a:spcAft>
              <a:buNone/>
              <a:tabLst/>
              <a:defRPr sz="1400" b="1"/>
            </a:lvl2pPr>
            <a:lvl3pPr marL="0" indent="0">
              <a:lnSpc>
                <a:spcPct val="90000"/>
              </a:lnSpc>
              <a:spcBef>
                <a:spcPts val="200"/>
              </a:spcBef>
              <a:spcAft>
                <a:spcPts val="200"/>
              </a:spcAft>
              <a:buFontTx/>
              <a:buNone/>
              <a:defRPr sz="1400"/>
            </a:lvl3pPr>
          </a:lstStyle>
          <a:p>
            <a:pPr lvl="0"/>
            <a:r>
              <a:rPr lang="de-DE" dirty="0"/>
              <a:t>Vorname, Name (1. Ebene)</a:t>
            </a:r>
          </a:p>
          <a:p>
            <a:pPr lvl="1"/>
            <a:r>
              <a:rPr lang="de-DE" dirty="0" err="1"/>
              <a:t>Akadem</a:t>
            </a:r>
            <a:r>
              <a:rPr lang="de-DE" dirty="0"/>
              <a:t>. Titel, (2. Ebene)</a:t>
            </a:r>
          </a:p>
          <a:p>
            <a:pPr lvl="2"/>
            <a:r>
              <a:rPr lang="de-DE" dirty="0"/>
              <a:t>Beruf, Rolle b. Luther (3. Ebene)</a:t>
            </a:r>
          </a:p>
        </p:txBody>
      </p:sp>
      <p:sp>
        <p:nvSpPr>
          <p:cNvPr id="15" name="Bildplatzhalter 8">
            <a:extLst>
              <a:ext uri="{FF2B5EF4-FFF2-40B4-BE49-F238E27FC236}">
                <a16:creationId xmlns:a16="http://schemas.microsoft.com/office/drawing/2014/main" id="{AA7CE102-7100-A348-B075-E7B376BEB1EC}"/>
              </a:ext>
            </a:extLst>
          </p:cNvPr>
          <p:cNvSpPr>
            <a:spLocks noGrp="1"/>
          </p:cNvSpPr>
          <p:nvPr>
            <p:ph type="pic" sz="quarter" idx="17"/>
          </p:nvPr>
        </p:nvSpPr>
        <p:spPr>
          <a:xfrm>
            <a:off x="8215723" y="1822090"/>
            <a:ext cx="2583684" cy="2811708"/>
          </a:xfrm>
          <a:prstGeom prst="rect">
            <a:avLst/>
          </a:prstGeom>
          <a:solidFill>
            <a:schemeClr val="accent4"/>
          </a:solidFill>
        </p:spPr>
        <p:txBody>
          <a:bodyPr/>
          <a:lstStyle/>
          <a:p>
            <a:r>
              <a:rPr lang="de-DE"/>
              <a:t>Bild durch Klicken auf Symbol hinzufügen</a:t>
            </a:r>
            <a:endParaRPr lang="de-DE" dirty="0"/>
          </a:p>
        </p:txBody>
      </p:sp>
      <p:sp>
        <p:nvSpPr>
          <p:cNvPr id="16" name="Textplatzhalter 10">
            <a:extLst>
              <a:ext uri="{FF2B5EF4-FFF2-40B4-BE49-F238E27FC236}">
                <a16:creationId xmlns:a16="http://schemas.microsoft.com/office/drawing/2014/main" id="{856E7230-07AE-804D-9590-EBC97FF050D4}"/>
              </a:ext>
            </a:extLst>
          </p:cNvPr>
          <p:cNvSpPr>
            <a:spLocks noGrp="1"/>
          </p:cNvSpPr>
          <p:nvPr>
            <p:ph type="body" sz="quarter" idx="18" hasCustomPrompt="1"/>
          </p:nvPr>
        </p:nvSpPr>
        <p:spPr>
          <a:xfrm>
            <a:off x="8215723" y="4852612"/>
            <a:ext cx="3388377" cy="1168552"/>
          </a:xfrm>
          <a:prstGeom prst="rect">
            <a:avLst/>
          </a:prstGeom>
        </p:spPr>
        <p:txBody>
          <a:bodyPr lIns="0" tIns="0" rIns="0" bIns="0">
            <a:noAutofit/>
          </a:bodyPr>
          <a:lstStyle>
            <a:lvl1pPr marL="0" indent="0">
              <a:lnSpc>
                <a:spcPct val="90000"/>
              </a:lnSpc>
              <a:spcBef>
                <a:spcPts val="0"/>
              </a:spcBef>
              <a:spcAft>
                <a:spcPts val="800"/>
              </a:spcAft>
              <a:buNone/>
              <a:tabLst/>
              <a:defRPr sz="1600" b="1">
                <a:solidFill>
                  <a:schemeClr val="accent1"/>
                </a:solidFill>
              </a:defRPr>
            </a:lvl1pPr>
            <a:lvl2pPr marL="0" indent="0">
              <a:lnSpc>
                <a:spcPct val="90000"/>
              </a:lnSpc>
              <a:spcBef>
                <a:spcPts val="200"/>
              </a:spcBef>
              <a:spcAft>
                <a:spcPts val="200"/>
              </a:spcAft>
              <a:buNone/>
              <a:tabLst/>
              <a:defRPr sz="1400" b="1"/>
            </a:lvl2pPr>
            <a:lvl3pPr marL="0" indent="0">
              <a:lnSpc>
                <a:spcPct val="90000"/>
              </a:lnSpc>
              <a:spcBef>
                <a:spcPts val="200"/>
              </a:spcBef>
              <a:spcAft>
                <a:spcPts val="200"/>
              </a:spcAft>
              <a:buFontTx/>
              <a:buNone/>
              <a:defRPr sz="1400"/>
            </a:lvl3pPr>
          </a:lstStyle>
          <a:p>
            <a:pPr lvl="0"/>
            <a:r>
              <a:rPr lang="de-DE" dirty="0"/>
              <a:t>Vorname, Name (1. Ebene)</a:t>
            </a:r>
          </a:p>
          <a:p>
            <a:pPr lvl="1"/>
            <a:r>
              <a:rPr lang="de-DE" dirty="0" err="1"/>
              <a:t>Akadem</a:t>
            </a:r>
            <a:r>
              <a:rPr lang="de-DE" dirty="0"/>
              <a:t>. Titel, (2. Ebene)</a:t>
            </a:r>
          </a:p>
          <a:p>
            <a:pPr lvl="2"/>
            <a:r>
              <a:rPr lang="de-DE" dirty="0"/>
              <a:t>Beruf, Rolle b. Luther (3. Ebene)</a:t>
            </a:r>
          </a:p>
        </p:txBody>
      </p:sp>
      <p:sp>
        <p:nvSpPr>
          <p:cNvPr id="17" name="Bildplatzhalter 8">
            <a:extLst>
              <a:ext uri="{FF2B5EF4-FFF2-40B4-BE49-F238E27FC236}">
                <a16:creationId xmlns:a16="http://schemas.microsoft.com/office/drawing/2014/main" id="{43D1A95E-A4AE-C547-813E-209BACB6A679}"/>
              </a:ext>
            </a:extLst>
          </p:cNvPr>
          <p:cNvSpPr>
            <a:spLocks noGrp="1"/>
          </p:cNvSpPr>
          <p:nvPr>
            <p:ph type="pic" sz="quarter" idx="19"/>
          </p:nvPr>
        </p:nvSpPr>
        <p:spPr>
          <a:xfrm>
            <a:off x="4408629" y="1822090"/>
            <a:ext cx="2583684" cy="2811708"/>
          </a:xfrm>
          <a:prstGeom prst="rect">
            <a:avLst/>
          </a:prstGeom>
          <a:solidFill>
            <a:schemeClr val="accent4"/>
          </a:solidFill>
        </p:spPr>
        <p:txBody>
          <a:bodyPr/>
          <a:lstStyle/>
          <a:p>
            <a:r>
              <a:rPr lang="de-DE"/>
              <a:t>Bild durch Klicken auf Symbol hinzufügen</a:t>
            </a:r>
          </a:p>
        </p:txBody>
      </p:sp>
      <p:sp>
        <p:nvSpPr>
          <p:cNvPr id="18" name="Textplatzhalter 10">
            <a:extLst>
              <a:ext uri="{FF2B5EF4-FFF2-40B4-BE49-F238E27FC236}">
                <a16:creationId xmlns:a16="http://schemas.microsoft.com/office/drawing/2014/main" id="{4EF9BBFA-D9E2-EE48-8632-C7718AE63336}"/>
              </a:ext>
            </a:extLst>
          </p:cNvPr>
          <p:cNvSpPr>
            <a:spLocks noGrp="1"/>
          </p:cNvSpPr>
          <p:nvPr>
            <p:ph type="body" sz="quarter" idx="20" hasCustomPrompt="1"/>
          </p:nvPr>
        </p:nvSpPr>
        <p:spPr>
          <a:xfrm>
            <a:off x="4408629" y="4852611"/>
            <a:ext cx="3388377" cy="1168553"/>
          </a:xfrm>
          <a:prstGeom prst="rect">
            <a:avLst/>
          </a:prstGeom>
        </p:spPr>
        <p:txBody>
          <a:bodyPr lIns="0" tIns="0" rIns="0" bIns="0">
            <a:noAutofit/>
          </a:bodyPr>
          <a:lstStyle>
            <a:lvl1pPr marL="0" indent="0">
              <a:lnSpc>
                <a:spcPct val="90000"/>
              </a:lnSpc>
              <a:spcBef>
                <a:spcPts val="0"/>
              </a:spcBef>
              <a:spcAft>
                <a:spcPts val="800"/>
              </a:spcAft>
              <a:buNone/>
              <a:tabLst/>
              <a:defRPr sz="1600" b="1">
                <a:solidFill>
                  <a:schemeClr val="accent1"/>
                </a:solidFill>
              </a:defRPr>
            </a:lvl1pPr>
            <a:lvl2pPr marL="0" indent="0">
              <a:lnSpc>
                <a:spcPct val="90000"/>
              </a:lnSpc>
              <a:spcBef>
                <a:spcPts val="200"/>
              </a:spcBef>
              <a:spcAft>
                <a:spcPts val="200"/>
              </a:spcAft>
              <a:buNone/>
              <a:tabLst/>
              <a:defRPr sz="1400" b="1"/>
            </a:lvl2pPr>
            <a:lvl3pPr marL="0" indent="0">
              <a:lnSpc>
                <a:spcPct val="90000"/>
              </a:lnSpc>
              <a:spcBef>
                <a:spcPts val="200"/>
              </a:spcBef>
              <a:spcAft>
                <a:spcPts val="200"/>
              </a:spcAft>
              <a:buFontTx/>
              <a:buNone/>
              <a:defRPr sz="1400"/>
            </a:lvl3pPr>
          </a:lstStyle>
          <a:p>
            <a:pPr lvl="0"/>
            <a:r>
              <a:rPr lang="de-DE" dirty="0"/>
              <a:t>Vorname, Name (1. Ebene)</a:t>
            </a:r>
          </a:p>
          <a:p>
            <a:pPr lvl="1"/>
            <a:r>
              <a:rPr lang="de-DE" dirty="0" err="1"/>
              <a:t>Akadem</a:t>
            </a:r>
            <a:r>
              <a:rPr lang="de-DE" dirty="0"/>
              <a:t>. Titel, (2. Ebene)</a:t>
            </a:r>
          </a:p>
          <a:p>
            <a:pPr lvl="2"/>
            <a:r>
              <a:rPr lang="de-DE" dirty="0"/>
              <a:t>Beruf, Rolle b. Luther (3. Ebene)</a:t>
            </a:r>
          </a:p>
        </p:txBody>
      </p:sp>
      <p:sp>
        <p:nvSpPr>
          <p:cNvPr id="3" name="Title 2"/>
          <p:cNvSpPr>
            <a:spLocks noGrp="1"/>
          </p:cNvSpPr>
          <p:nvPr>
            <p:ph type="title" hasCustomPrompt="1"/>
          </p:nvPr>
        </p:nvSpPr>
        <p:spPr/>
        <p:txBody>
          <a:bodyPr/>
          <a:lstStyle/>
          <a:p>
            <a:r>
              <a:rPr lang="de-DE" dirty="0"/>
              <a:t>Mastertitelformat bearbeiten</a:t>
            </a:r>
          </a:p>
        </p:txBody>
      </p:sp>
      <p:sp>
        <p:nvSpPr>
          <p:cNvPr id="6" name="Date Placeholder 5"/>
          <p:cNvSpPr>
            <a:spLocks noGrp="1"/>
          </p:cNvSpPr>
          <p:nvPr>
            <p:ph type="dt" sz="half" idx="21"/>
          </p:nvPr>
        </p:nvSpPr>
        <p:spPr/>
        <p:txBody>
          <a:bodyPr/>
          <a:lstStyle/>
          <a:p>
            <a:r>
              <a:rPr lang="de-DE"/>
              <a:t>Luther | </a:t>
            </a:r>
            <a:fld id="{D30D1CD0-0875-489F-BA51-9E9FAA771049}" type="datetime1">
              <a:rPr lang="de-DE" smtClean="0"/>
              <a:t>13.01.2022</a:t>
            </a:fld>
            <a:r>
              <a:rPr lang="de-DE"/>
              <a:t> |</a:t>
            </a:r>
            <a:endParaRPr lang="de-DE" dirty="0"/>
          </a:p>
        </p:txBody>
      </p:sp>
      <p:sp>
        <p:nvSpPr>
          <p:cNvPr id="7" name="Slide Number Placeholder 6"/>
          <p:cNvSpPr>
            <a:spLocks noGrp="1"/>
          </p:cNvSpPr>
          <p:nvPr>
            <p:ph type="sldNum" sz="quarter" idx="22"/>
          </p:nvPr>
        </p:nvSpPr>
        <p:spPr/>
        <p:txBody>
          <a:bodyPr/>
          <a:lstStyle/>
          <a:p>
            <a:fld id="{8ED280B2-FD19-491D-8746-6B7D39E89A7F}" type="slidenum">
              <a:rPr lang="de-DE" smtClean="0"/>
              <a:pPr/>
              <a:t>‹Nr.›</a:t>
            </a:fld>
            <a:endParaRPr lang="de-DE" dirty="0"/>
          </a:p>
        </p:txBody>
      </p:sp>
    </p:spTree>
    <p:extLst>
      <p:ext uri="{BB962C8B-B14F-4D97-AF65-F5344CB8AC3E}">
        <p14:creationId xmlns:p14="http://schemas.microsoft.com/office/powerpoint/2010/main" val="869974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itat (z.B. Gesetzes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err="1"/>
              <a:t>Zitat</a:t>
            </a:r>
            <a:r>
              <a:rPr lang="en-US" dirty="0"/>
              <a:t> (</a:t>
            </a:r>
            <a:r>
              <a:rPr lang="en-US" dirty="0" err="1"/>
              <a:t>z.B</a:t>
            </a:r>
            <a:r>
              <a:rPr lang="en-US" dirty="0"/>
              <a:t>. </a:t>
            </a:r>
            <a:r>
              <a:rPr lang="en-US" dirty="0" err="1"/>
              <a:t>für</a:t>
            </a:r>
            <a:r>
              <a:rPr lang="en-US" dirty="0"/>
              <a:t> </a:t>
            </a:r>
            <a:r>
              <a:rPr lang="en-US" dirty="0" err="1"/>
              <a:t>Gesetzestexte</a:t>
            </a:r>
            <a:r>
              <a:rPr lang="en-US" dirty="0"/>
              <a:t>)</a:t>
            </a:r>
            <a:endParaRPr lang="de-DE" dirty="0"/>
          </a:p>
        </p:txBody>
      </p:sp>
      <p:sp>
        <p:nvSpPr>
          <p:cNvPr id="5" name="Text Placeholder 4"/>
          <p:cNvSpPr>
            <a:spLocks noGrp="1"/>
          </p:cNvSpPr>
          <p:nvPr>
            <p:ph type="body" sz="quarter" idx="11" hasCustomPrompt="1"/>
          </p:nvPr>
        </p:nvSpPr>
        <p:spPr>
          <a:xfrm>
            <a:off x="587375" y="1810800"/>
            <a:ext cx="11017249" cy="4500561"/>
          </a:xfrm>
          <a:solidFill>
            <a:schemeClr val="bg1">
              <a:lumMod val="85000"/>
            </a:schemeClr>
          </a:solidFill>
        </p:spPr>
        <p:txBody>
          <a:bodyPr lIns="144000" tIns="144000" rIns="144000" bIns="144000" anchor="ctr"/>
          <a:lstStyle>
            <a:lvl1pPr>
              <a:defRPr b="1" i="1" baseline="0"/>
            </a:lvl1pPr>
            <a:lvl2pPr marL="0" indent="0">
              <a:buFontTx/>
              <a:buNone/>
              <a:defRPr i="1"/>
            </a:lvl2pPr>
            <a:lvl3pPr marL="360000" indent="-360000">
              <a:buClr>
                <a:schemeClr val="tx1"/>
              </a:buClr>
              <a:buFont typeface="+mj-lt"/>
              <a:buAutoNum type="arabicParenBoth"/>
              <a:defRPr i="1"/>
            </a:lvl3pPr>
            <a:lvl4pPr marL="720000" indent="-360000">
              <a:buClr>
                <a:schemeClr val="tx1"/>
              </a:buClr>
              <a:buFont typeface="+mj-lt"/>
              <a:buAutoNum type="alphaLcParenR"/>
              <a:defRPr i="1" baseline="0"/>
            </a:lvl4pPr>
            <a:lvl5pPr marL="1080000">
              <a:buClr>
                <a:schemeClr val="tx1"/>
              </a:buClr>
              <a:defRPr/>
            </a:lvl5pPr>
            <a:lvl6pPr marL="1440000" indent="-360000">
              <a:buFont typeface="Wingdings" panose="05000000000000000000" pitchFamily="2" charset="2"/>
              <a:buChar char="§"/>
              <a:defRPr sz="1800" b="0" i="1"/>
            </a:lvl6pPr>
          </a:lstStyle>
          <a:p>
            <a:pPr lvl="0"/>
            <a:r>
              <a:rPr lang="de-DE" dirty="0"/>
              <a:t>Zitat Überschrift (Ebene 1)</a:t>
            </a:r>
          </a:p>
          <a:p>
            <a:pPr lvl="1"/>
            <a:r>
              <a:rPr lang="de-DE" dirty="0"/>
              <a:t>Zitat (Ebene 2)</a:t>
            </a:r>
          </a:p>
          <a:p>
            <a:pPr lvl="2"/>
            <a:r>
              <a:rPr lang="de-DE" dirty="0"/>
              <a:t>Nummerierung (Ebene 3)</a:t>
            </a:r>
          </a:p>
          <a:p>
            <a:pPr lvl="3"/>
            <a:r>
              <a:rPr lang="de-DE" dirty="0"/>
              <a:t>Nummerierung (Ebene 4)</a:t>
            </a:r>
          </a:p>
          <a:p>
            <a:pPr lvl="4"/>
            <a:r>
              <a:rPr lang="de-DE" dirty="0"/>
              <a:t>Bullet (Ebene 5)</a:t>
            </a:r>
          </a:p>
          <a:p>
            <a:pPr lvl="5"/>
            <a:r>
              <a:rPr lang="de-DE" dirty="0"/>
              <a:t>Bullet (Ebene 6)</a:t>
            </a:r>
          </a:p>
        </p:txBody>
      </p:sp>
      <p:sp>
        <p:nvSpPr>
          <p:cNvPr id="7" name="Date Placeholder 6"/>
          <p:cNvSpPr>
            <a:spLocks noGrp="1"/>
          </p:cNvSpPr>
          <p:nvPr>
            <p:ph type="dt" sz="half" idx="12"/>
          </p:nvPr>
        </p:nvSpPr>
        <p:spPr/>
        <p:txBody>
          <a:bodyPr/>
          <a:lstStyle/>
          <a:p>
            <a:r>
              <a:rPr lang="de-DE"/>
              <a:t>Luther | </a:t>
            </a:r>
            <a:fld id="{87144AB7-1DCE-4028-BE47-2B24D2E10F98}" type="datetime1">
              <a:rPr lang="de-DE" smtClean="0"/>
              <a:t>13.01.2022</a:t>
            </a:fld>
            <a:r>
              <a:rPr lang="de-DE"/>
              <a:t> |</a:t>
            </a:r>
            <a:endParaRPr lang="de-DE" dirty="0"/>
          </a:p>
        </p:txBody>
      </p:sp>
      <p:sp>
        <p:nvSpPr>
          <p:cNvPr id="8" name="Slide Number Placeholder 7"/>
          <p:cNvSpPr>
            <a:spLocks noGrp="1"/>
          </p:cNvSpPr>
          <p:nvPr>
            <p:ph type="sldNum" sz="quarter" idx="13"/>
          </p:nvPr>
        </p:nvSpPr>
        <p:spPr/>
        <p:txBody>
          <a:bodyPr/>
          <a:lstStyle/>
          <a:p>
            <a:fld id="{8ED280B2-FD19-491D-8746-6B7D39E89A7F}" type="slidenum">
              <a:rPr lang="de-DE" smtClean="0"/>
              <a:pPr/>
              <a:t>‹Nr.›</a:t>
            </a:fld>
            <a:endParaRPr lang="de-DE" dirty="0"/>
          </a:p>
        </p:txBody>
      </p:sp>
    </p:spTree>
    <p:extLst>
      <p:ext uri="{BB962C8B-B14F-4D97-AF65-F5344CB8AC3E}">
        <p14:creationId xmlns:p14="http://schemas.microsoft.com/office/powerpoint/2010/main" val="2072169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FE5ECC45-F3E7-A143-8747-5F96B0CC1F55}"/>
              </a:ext>
            </a:extLst>
          </p:cNvPr>
          <p:cNvSpPr>
            <a:spLocks noGrp="1"/>
          </p:cNvSpPr>
          <p:nvPr>
            <p:ph type="pic" sz="quarter" idx="13"/>
          </p:nvPr>
        </p:nvSpPr>
        <p:spPr>
          <a:xfrm>
            <a:off x="587375" y="549275"/>
            <a:ext cx="11017249" cy="5759450"/>
          </a:xfrm>
          <a:prstGeom prst="rect">
            <a:avLst/>
          </a:prstGeom>
        </p:spPr>
        <p:txBody>
          <a:bodyPr/>
          <a:lstStyle>
            <a:lvl1pPr marL="0" indent="0">
              <a:buNone/>
              <a:defRPr/>
            </a:lvl1pPr>
          </a:lstStyle>
          <a:p>
            <a:r>
              <a:rPr lang="de-DE"/>
              <a:t>Bild durch Klicken auf Symbol hinzufügen</a:t>
            </a:r>
            <a:endParaRPr lang="de-DE" dirty="0"/>
          </a:p>
        </p:txBody>
      </p:sp>
      <p:sp>
        <p:nvSpPr>
          <p:cNvPr id="7" name="Untertitel 2">
            <a:extLst>
              <a:ext uri="{FF2B5EF4-FFF2-40B4-BE49-F238E27FC236}">
                <a16:creationId xmlns:a16="http://schemas.microsoft.com/office/drawing/2014/main" id="{1B0E6EDB-FB83-0545-8E6F-36E19A55532E}"/>
              </a:ext>
            </a:extLst>
          </p:cNvPr>
          <p:cNvSpPr>
            <a:spLocks noGrp="1"/>
          </p:cNvSpPr>
          <p:nvPr>
            <p:ph type="subTitle" idx="1"/>
          </p:nvPr>
        </p:nvSpPr>
        <p:spPr>
          <a:xfrm>
            <a:off x="838200" y="3975062"/>
            <a:ext cx="10515600" cy="722376"/>
          </a:xfrm>
          <a:prstGeom prst="rect">
            <a:avLst/>
          </a:prstGeom>
        </p:spPr>
        <p:txBody>
          <a:bodyPr>
            <a:noAutofit/>
          </a:bodyPr>
          <a:lstStyle>
            <a:lvl1pPr marL="0" indent="0" algn="ctr">
              <a:buNone/>
              <a:defRPr sz="2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4" name="Date Placeholder 3"/>
          <p:cNvSpPr>
            <a:spLocks noGrp="1"/>
          </p:cNvSpPr>
          <p:nvPr>
            <p:ph type="dt" sz="half" idx="14"/>
          </p:nvPr>
        </p:nvSpPr>
        <p:spPr/>
        <p:txBody>
          <a:bodyPr/>
          <a:lstStyle/>
          <a:p>
            <a:r>
              <a:rPr lang="de-DE"/>
              <a:t>Luther | </a:t>
            </a:r>
            <a:fld id="{EDA4BC4C-0E3D-41BC-8A72-12C8541799DC}" type="datetime1">
              <a:rPr lang="de-DE" smtClean="0"/>
              <a:t>13.01.2022</a:t>
            </a:fld>
            <a:r>
              <a:rPr lang="de-DE"/>
              <a:t> |</a:t>
            </a:r>
            <a:endParaRPr lang="de-DE" dirty="0"/>
          </a:p>
        </p:txBody>
      </p:sp>
      <p:sp>
        <p:nvSpPr>
          <p:cNvPr id="5" name="Slide Number Placeholder 4"/>
          <p:cNvSpPr>
            <a:spLocks noGrp="1"/>
          </p:cNvSpPr>
          <p:nvPr>
            <p:ph type="sldNum" sz="quarter" idx="15"/>
          </p:nvPr>
        </p:nvSpPr>
        <p:spPr/>
        <p:txBody>
          <a:bodyPr/>
          <a:lstStyle/>
          <a:p>
            <a:fld id="{8ED280B2-FD19-491D-8746-6B7D39E89A7F}" type="slidenum">
              <a:rPr lang="de-DE" smtClean="0"/>
              <a:pPr/>
              <a:t>‹Nr.›</a:t>
            </a:fld>
            <a:endParaRPr lang="de-DE" dirty="0"/>
          </a:p>
        </p:txBody>
      </p:sp>
      <p:sp>
        <p:nvSpPr>
          <p:cNvPr id="9" name="Titel 9">
            <a:extLst>
              <a:ext uri="{FF2B5EF4-FFF2-40B4-BE49-F238E27FC236}">
                <a16:creationId xmlns:a16="http://schemas.microsoft.com/office/drawing/2014/main" id="{F4487D7F-B8A1-3340-8F7C-CBC2318EC43E}"/>
              </a:ext>
            </a:extLst>
          </p:cNvPr>
          <p:cNvSpPr>
            <a:spLocks noGrp="1"/>
          </p:cNvSpPr>
          <p:nvPr>
            <p:ph type="title"/>
          </p:nvPr>
        </p:nvSpPr>
        <p:spPr>
          <a:xfrm>
            <a:off x="838800" y="2503022"/>
            <a:ext cx="10515600" cy="1325563"/>
          </a:xfrm>
          <a:prstGeom prst="rect">
            <a:avLst/>
          </a:prstGeom>
        </p:spPr>
        <p:txBody>
          <a:bodyPr anchor="b" anchorCtr="0">
            <a:normAutofit/>
          </a:bodyPr>
          <a:lstStyle>
            <a:lvl1pPr algn="ctr">
              <a:defRPr sz="5200" b="1">
                <a:solidFill>
                  <a:schemeClr val="bg1"/>
                </a:solidFill>
              </a:defRPr>
            </a:lvl1pPr>
          </a:lstStyle>
          <a:p>
            <a:r>
              <a:rPr lang="de-DE"/>
              <a:t>Mastertitelformat bearbeiten</a:t>
            </a:r>
            <a:endParaRPr lang="de-DE" dirty="0"/>
          </a:p>
        </p:txBody>
      </p:sp>
      <p:pic>
        <p:nvPicPr>
          <p:cNvPr id="8" name="Grafik 15">
            <a:extLst>
              <a:ext uri="{FF2B5EF4-FFF2-40B4-BE49-F238E27FC236}">
                <a16:creationId xmlns:a16="http://schemas.microsoft.com/office/drawing/2014/main" id="{857BD4EF-4502-C74F-B305-39C66BEB63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325" y="981671"/>
            <a:ext cx="1803400" cy="469107"/>
          </a:xfrm>
          <a:prstGeom prst="rect">
            <a:avLst/>
          </a:prstGeom>
          <a:noFill/>
        </p:spPr>
      </p:pic>
      <p:sp>
        <p:nvSpPr>
          <p:cNvPr id="10" name="Textfeld 4"/>
          <p:cNvSpPr txBox="1"/>
          <p:nvPr userDrawn="1"/>
        </p:nvSpPr>
        <p:spPr>
          <a:xfrm>
            <a:off x="973999" y="5756719"/>
            <a:ext cx="2250616" cy="102592"/>
          </a:xfrm>
          <a:prstGeom prst="rect">
            <a:avLst/>
          </a:prstGeom>
          <a:noFill/>
        </p:spPr>
        <p:txBody>
          <a:bodyPr wrap="none" lIns="0" tIns="0" rIns="0" bIns="0" rtlCol="0">
            <a:spAutoFit/>
          </a:bodyPr>
          <a:lstStyle/>
          <a:p>
            <a:r>
              <a:rPr lang="en-US" sz="1000" b="1" baseline="30000" dirty="0">
                <a:solidFill>
                  <a:schemeClr val="bg1"/>
                </a:solidFill>
              </a:rPr>
              <a:t> </a:t>
            </a:r>
            <a:r>
              <a:rPr lang="en-US" sz="1000" b="1" baseline="30000" dirty="0" err="1">
                <a:solidFill>
                  <a:schemeClr val="bg1"/>
                </a:solidFill>
              </a:rPr>
              <a:t>Rechts</a:t>
            </a:r>
            <a:r>
              <a:rPr lang="en-US" sz="1000" b="1" baseline="30000" dirty="0">
                <a:solidFill>
                  <a:schemeClr val="bg1"/>
                </a:solidFill>
              </a:rPr>
              <a:t>- und </a:t>
            </a:r>
            <a:r>
              <a:rPr lang="en-US" sz="1000" b="1" baseline="30000" dirty="0" err="1">
                <a:solidFill>
                  <a:schemeClr val="bg1"/>
                </a:solidFill>
              </a:rPr>
              <a:t>Steuerberatung</a:t>
            </a:r>
            <a:r>
              <a:rPr lang="de-DE" sz="1000" b="1" baseline="30000" dirty="0">
                <a:solidFill>
                  <a:schemeClr val="bg1"/>
                </a:solidFill>
              </a:rPr>
              <a:t> | www.luther-lawfirm.com</a:t>
            </a:r>
          </a:p>
        </p:txBody>
      </p:sp>
      <p:pic>
        <p:nvPicPr>
          <p:cNvPr id="15" name="Grafik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3581" y="5313334"/>
            <a:ext cx="1434176" cy="694153"/>
          </a:xfrm>
          <a:prstGeom prst="rect">
            <a:avLst/>
          </a:prstGeom>
        </p:spPr>
      </p:pic>
    </p:spTree>
    <p:extLst>
      <p:ext uri="{BB962C8B-B14F-4D97-AF65-F5344CB8AC3E}">
        <p14:creationId xmlns:p14="http://schemas.microsoft.com/office/powerpoint/2010/main" val="3450090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36FEB01F-B943-DE48-BD2B-5A09A9EBC54C}"/>
              </a:ext>
            </a:extLst>
          </p:cNvPr>
          <p:cNvSpPr/>
          <p:nvPr userDrawn="1"/>
        </p:nvSpPr>
        <p:spPr>
          <a:xfrm>
            <a:off x="587375" y="549275"/>
            <a:ext cx="11017250" cy="5759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2">
            <a:extLst>
              <a:ext uri="{FF2B5EF4-FFF2-40B4-BE49-F238E27FC236}">
                <a16:creationId xmlns:a16="http://schemas.microsoft.com/office/drawing/2014/main" id="{1B0E6EDB-FB83-0545-8E6F-36E19A55532E}"/>
              </a:ext>
            </a:extLst>
          </p:cNvPr>
          <p:cNvSpPr>
            <a:spLocks noGrp="1"/>
          </p:cNvSpPr>
          <p:nvPr>
            <p:ph type="subTitle" idx="1" hasCustomPrompt="1"/>
          </p:nvPr>
        </p:nvSpPr>
        <p:spPr>
          <a:xfrm>
            <a:off x="837600" y="3975062"/>
            <a:ext cx="10515600" cy="722376"/>
          </a:xfrm>
          <a:prstGeom prst="rect">
            <a:avLst/>
          </a:prstGeom>
        </p:spPr>
        <p:txBody>
          <a:bodyPr>
            <a:noAutofit/>
          </a:bodyPr>
          <a:lstStyle>
            <a:lvl1pPr marL="0" indent="0" algn="ctr">
              <a:buNone/>
              <a:defRPr sz="22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dirty="0"/>
              <a:t>Untertitel (z.B. Datum, Name, Ort)</a:t>
            </a:r>
          </a:p>
        </p:txBody>
      </p:sp>
      <p:sp>
        <p:nvSpPr>
          <p:cNvPr id="10" name="Titel 9">
            <a:extLst>
              <a:ext uri="{FF2B5EF4-FFF2-40B4-BE49-F238E27FC236}">
                <a16:creationId xmlns:a16="http://schemas.microsoft.com/office/drawing/2014/main" id="{F4487D7F-B8A1-3340-8F7C-CBC2318EC43E}"/>
              </a:ext>
            </a:extLst>
          </p:cNvPr>
          <p:cNvSpPr>
            <a:spLocks noGrp="1"/>
          </p:cNvSpPr>
          <p:nvPr>
            <p:ph type="title" hasCustomPrompt="1"/>
          </p:nvPr>
        </p:nvSpPr>
        <p:spPr>
          <a:xfrm>
            <a:off x="838800" y="2503022"/>
            <a:ext cx="10515600" cy="1325563"/>
          </a:xfrm>
          <a:prstGeom prst="rect">
            <a:avLst/>
          </a:prstGeom>
        </p:spPr>
        <p:txBody>
          <a:bodyPr anchor="b" anchorCtr="0">
            <a:normAutofit/>
          </a:bodyPr>
          <a:lstStyle>
            <a:lvl1pPr algn="ctr">
              <a:defRPr sz="4400" b="1">
                <a:solidFill>
                  <a:schemeClr val="bg1"/>
                </a:solidFill>
              </a:defRPr>
            </a:lvl1pPr>
          </a:lstStyle>
          <a:p>
            <a:r>
              <a:rPr lang="de-DE" noProof="0" dirty="0"/>
              <a:t>Titel</a:t>
            </a:r>
            <a:endParaRPr lang="de-DE" dirty="0"/>
          </a:p>
        </p:txBody>
      </p:sp>
      <p:pic>
        <p:nvPicPr>
          <p:cNvPr id="16" name="Grafik 15">
            <a:extLst>
              <a:ext uri="{FF2B5EF4-FFF2-40B4-BE49-F238E27FC236}">
                <a16:creationId xmlns:a16="http://schemas.microsoft.com/office/drawing/2014/main" id="{857BD4EF-4502-C74F-B305-39C66BEB63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325" y="981671"/>
            <a:ext cx="1803400" cy="469107"/>
          </a:xfrm>
          <a:prstGeom prst="rect">
            <a:avLst/>
          </a:prstGeom>
          <a:noFill/>
        </p:spPr>
      </p:pic>
      <p:sp>
        <p:nvSpPr>
          <p:cNvPr id="6" name="Textfeld 4"/>
          <p:cNvSpPr txBox="1"/>
          <p:nvPr userDrawn="1"/>
        </p:nvSpPr>
        <p:spPr>
          <a:xfrm>
            <a:off x="973999" y="5756719"/>
            <a:ext cx="2250616" cy="102592"/>
          </a:xfrm>
          <a:prstGeom prst="rect">
            <a:avLst/>
          </a:prstGeom>
          <a:noFill/>
        </p:spPr>
        <p:txBody>
          <a:bodyPr wrap="none" lIns="0" tIns="0" rIns="0" bIns="0" rtlCol="0">
            <a:spAutoFit/>
          </a:bodyPr>
          <a:lstStyle/>
          <a:p>
            <a:r>
              <a:rPr lang="en-US" sz="1000" b="1" baseline="30000" dirty="0">
                <a:solidFill>
                  <a:schemeClr val="bg1"/>
                </a:solidFill>
              </a:rPr>
              <a:t> </a:t>
            </a:r>
            <a:r>
              <a:rPr lang="en-US" sz="1000" b="1" baseline="30000" dirty="0" err="1">
                <a:solidFill>
                  <a:schemeClr val="bg1"/>
                </a:solidFill>
              </a:rPr>
              <a:t>Rechts</a:t>
            </a:r>
            <a:r>
              <a:rPr lang="en-US" sz="1000" b="1" baseline="30000" dirty="0">
                <a:solidFill>
                  <a:schemeClr val="bg1"/>
                </a:solidFill>
              </a:rPr>
              <a:t>- und </a:t>
            </a:r>
            <a:r>
              <a:rPr lang="en-US" sz="1000" b="1" baseline="30000" dirty="0" err="1">
                <a:solidFill>
                  <a:schemeClr val="bg1"/>
                </a:solidFill>
              </a:rPr>
              <a:t>Steuerberatung</a:t>
            </a:r>
            <a:r>
              <a:rPr lang="de-DE" sz="1000" b="1" baseline="30000" dirty="0">
                <a:solidFill>
                  <a:schemeClr val="bg1"/>
                </a:solidFill>
              </a:rPr>
              <a:t> | www.luther-lawfirm.com</a:t>
            </a:r>
          </a:p>
        </p:txBody>
      </p:sp>
      <p:pic>
        <p:nvPicPr>
          <p:cNvPr id="7" name="Grafik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3581" y="5313334"/>
            <a:ext cx="1434176" cy="694153"/>
          </a:xfrm>
          <a:prstGeom prst="rect">
            <a:avLst/>
          </a:prstGeom>
        </p:spPr>
      </p:pic>
    </p:spTree>
    <p:extLst>
      <p:ext uri="{BB962C8B-B14F-4D97-AF65-F5344CB8AC3E}">
        <p14:creationId xmlns:p14="http://schemas.microsoft.com/office/powerpoint/2010/main" val="2379817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piteltrenner">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36FEB01F-B943-DE48-BD2B-5A09A9EBC54C}"/>
              </a:ext>
            </a:extLst>
          </p:cNvPr>
          <p:cNvSpPr/>
          <p:nvPr userDrawn="1"/>
        </p:nvSpPr>
        <p:spPr>
          <a:xfrm>
            <a:off x="587375" y="549275"/>
            <a:ext cx="11017250" cy="5759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le 1"/>
          <p:cNvSpPr>
            <a:spLocks noGrp="1"/>
          </p:cNvSpPr>
          <p:nvPr>
            <p:ph type="title" hasCustomPrompt="1"/>
          </p:nvPr>
        </p:nvSpPr>
        <p:spPr>
          <a:xfrm>
            <a:off x="1045146" y="2746625"/>
            <a:ext cx="10102909" cy="1364750"/>
          </a:xfrm>
          <a:prstGeom prst="rect">
            <a:avLst/>
          </a:prstGeom>
        </p:spPr>
        <p:txBody>
          <a:bodyPr anchor="ctr"/>
          <a:lstStyle>
            <a:lvl1pPr algn="ctr">
              <a:defRPr sz="4400">
                <a:solidFill>
                  <a:schemeClr val="bg1"/>
                </a:solidFill>
              </a:defRPr>
            </a:lvl1pPr>
          </a:lstStyle>
          <a:p>
            <a:r>
              <a:rPr lang="de-DE" noProof="0" dirty="0" err="1"/>
              <a:t>Kapiteltrenner</a:t>
            </a:r>
            <a:endParaRPr lang="de-DE" noProof="0" dirty="0"/>
          </a:p>
        </p:txBody>
      </p:sp>
      <p:sp>
        <p:nvSpPr>
          <p:cNvPr id="4" name="Date Placeholder 3"/>
          <p:cNvSpPr>
            <a:spLocks noGrp="1"/>
          </p:cNvSpPr>
          <p:nvPr>
            <p:ph type="dt" sz="half" idx="10"/>
          </p:nvPr>
        </p:nvSpPr>
        <p:spPr/>
        <p:txBody>
          <a:bodyPr/>
          <a:lstStyle/>
          <a:p>
            <a:r>
              <a:rPr lang="de-DE"/>
              <a:t>Luther | </a:t>
            </a:r>
            <a:fld id="{A35C0335-C391-4B76-B715-A5C6194488BD}" type="datetime1">
              <a:rPr lang="de-DE" smtClean="0"/>
              <a:t>13.01.2022</a:t>
            </a:fld>
            <a:r>
              <a:rPr lang="de-DE"/>
              <a:t> |</a:t>
            </a:r>
            <a:endParaRPr lang="de-DE" dirty="0"/>
          </a:p>
        </p:txBody>
      </p:sp>
      <p:sp>
        <p:nvSpPr>
          <p:cNvPr id="6" name="Slide Number Placeholder 5"/>
          <p:cNvSpPr>
            <a:spLocks noGrp="1"/>
          </p:cNvSpPr>
          <p:nvPr>
            <p:ph type="sldNum" sz="quarter" idx="11"/>
          </p:nvPr>
        </p:nvSpPr>
        <p:spPr/>
        <p:txBody>
          <a:bodyPr/>
          <a:lstStyle/>
          <a:p>
            <a:fld id="{8ED280B2-FD19-491D-8746-6B7D39E89A7F}" type="slidenum">
              <a:rPr lang="de-DE" smtClean="0"/>
              <a:pPr/>
              <a:t>‹Nr.›</a:t>
            </a:fld>
            <a:endParaRPr lang="de-DE" dirty="0"/>
          </a:p>
        </p:txBody>
      </p:sp>
    </p:spTree>
    <p:extLst>
      <p:ext uri="{BB962C8B-B14F-4D97-AF65-F5344CB8AC3E}">
        <p14:creationId xmlns:p14="http://schemas.microsoft.com/office/powerpoint/2010/main" val="1015288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wei Kästen, halb/halb">
    <p:spTree>
      <p:nvGrpSpPr>
        <p:cNvPr id="1" name=""/>
        <p:cNvGrpSpPr/>
        <p:nvPr/>
      </p:nvGrpSpPr>
      <p:grpSpPr>
        <a:xfrm>
          <a:off x="0" y="0"/>
          <a:ext cx="0" cy="0"/>
          <a:chOff x="0" y="0"/>
          <a:chExt cx="0" cy="0"/>
        </a:xfrm>
      </p:grpSpPr>
      <p:sp>
        <p:nvSpPr>
          <p:cNvPr id="4" name="Content Placeholder 3"/>
          <p:cNvSpPr>
            <a:spLocks noGrp="1"/>
          </p:cNvSpPr>
          <p:nvPr>
            <p:ph sz="quarter" idx="16" hasCustomPrompt="1"/>
          </p:nvPr>
        </p:nvSpPr>
        <p:spPr>
          <a:xfrm>
            <a:off x="6204624" y="1810799"/>
            <a:ext cx="5400000" cy="4497925"/>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 (Zwischenüberschrift)</a:t>
            </a:r>
          </a:p>
          <a:p>
            <a:pPr lvl="6"/>
            <a:r>
              <a:rPr lang="de-DE" dirty="0"/>
              <a:t>Siebte Ebene (Nummerierung römisch)</a:t>
            </a:r>
          </a:p>
          <a:p>
            <a:pPr lvl="7"/>
            <a:r>
              <a:rPr lang="de-DE" dirty="0"/>
              <a:t>Achte Ebene (Nummerierung Kleinbuchstaben)</a:t>
            </a:r>
          </a:p>
          <a:p>
            <a:pPr lvl="8"/>
            <a:r>
              <a:rPr lang="de-DE" dirty="0"/>
              <a:t>Neunte Ebene (Fazit mit Pfeil)</a:t>
            </a:r>
          </a:p>
        </p:txBody>
      </p:sp>
      <p:sp>
        <p:nvSpPr>
          <p:cNvPr id="3" name="Content Placeholder 2"/>
          <p:cNvSpPr>
            <a:spLocks noGrp="1"/>
          </p:cNvSpPr>
          <p:nvPr>
            <p:ph sz="quarter" idx="15" hasCustomPrompt="1"/>
          </p:nvPr>
        </p:nvSpPr>
        <p:spPr>
          <a:xfrm>
            <a:off x="587374" y="1810800"/>
            <a:ext cx="5400000" cy="4500562"/>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 (Zwischenüberschrift)</a:t>
            </a:r>
          </a:p>
          <a:p>
            <a:pPr lvl="6"/>
            <a:r>
              <a:rPr lang="de-DE" dirty="0"/>
              <a:t>Siebte Ebene (Nummerierung römisch)</a:t>
            </a:r>
          </a:p>
          <a:p>
            <a:pPr lvl="7"/>
            <a:r>
              <a:rPr lang="de-DE" dirty="0"/>
              <a:t>Achte Ebene (Nummerierung Kleinbuchstaben)</a:t>
            </a:r>
          </a:p>
          <a:p>
            <a:pPr lvl="8"/>
            <a:r>
              <a:rPr lang="de-DE" dirty="0"/>
              <a:t>Neunte Ebene (Fazit mit Pfeil)</a:t>
            </a:r>
          </a:p>
        </p:txBody>
      </p:sp>
      <p:sp>
        <p:nvSpPr>
          <p:cNvPr id="5" name="Title 4"/>
          <p:cNvSpPr>
            <a:spLocks noGrp="1"/>
          </p:cNvSpPr>
          <p:nvPr>
            <p:ph type="title" hasCustomPrompt="1"/>
          </p:nvPr>
        </p:nvSpPr>
        <p:spPr>
          <a:xfrm>
            <a:off x="587375" y="555367"/>
            <a:ext cx="11017249" cy="1044000"/>
          </a:xfrm>
        </p:spPr>
        <p:txBody>
          <a:bodyPr/>
          <a:lstStyle/>
          <a:p>
            <a:r>
              <a:rPr lang="de-DE" dirty="0"/>
              <a:t>Mastertitelformat bearbeiten</a:t>
            </a:r>
          </a:p>
        </p:txBody>
      </p:sp>
      <p:sp>
        <p:nvSpPr>
          <p:cNvPr id="7" name="Date Placeholder 6"/>
          <p:cNvSpPr>
            <a:spLocks noGrp="1"/>
          </p:cNvSpPr>
          <p:nvPr>
            <p:ph type="dt" sz="half" idx="17"/>
          </p:nvPr>
        </p:nvSpPr>
        <p:spPr/>
        <p:txBody>
          <a:bodyPr/>
          <a:lstStyle/>
          <a:p>
            <a:r>
              <a:rPr lang="de-DE"/>
              <a:t>Luther | </a:t>
            </a:r>
            <a:fld id="{4F7513C5-720E-4767-8E0F-D704922F79A7}" type="datetime1">
              <a:rPr lang="de-DE" smtClean="0"/>
              <a:t>13.01.2022</a:t>
            </a:fld>
            <a:r>
              <a:rPr lang="de-DE"/>
              <a:t> |</a:t>
            </a:r>
            <a:endParaRPr lang="de-DE" dirty="0"/>
          </a:p>
        </p:txBody>
      </p:sp>
      <p:sp>
        <p:nvSpPr>
          <p:cNvPr id="8" name="Slide Number Placeholder 7"/>
          <p:cNvSpPr>
            <a:spLocks noGrp="1"/>
          </p:cNvSpPr>
          <p:nvPr>
            <p:ph type="sldNum" sz="quarter" idx="18"/>
          </p:nvPr>
        </p:nvSpPr>
        <p:spPr/>
        <p:txBody>
          <a:bodyPr/>
          <a:lstStyle/>
          <a:p>
            <a:fld id="{8ED280B2-FD19-491D-8746-6B7D39E89A7F}" type="slidenum">
              <a:rPr lang="de-DE" smtClean="0"/>
              <a:pPr/>
              <a:t>‹Nr.›</a:t>
            </a:fld>
            <a:endParaRPr lang="de-DE" dirty="0"/>
          </a:p>
        </p:txBody>
      </p:sp>
    </p:spTree>
    <p:extLst>
      <p:ext uri="{BB962C8B-B14F-4D97-AF65-F5344CB8AC3E}">
        <p14:creationId xmlns:p14="http://schemas.microsoft.com/office/powerpoint/2010/main" val="2513328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Kästen, 2:1">
    <p:spTree>
      <p:nvGrpSpPr>
        <p:cNvPr id="1" name=""/>
        <p:cNvGrpSpPr/>
        <p:nvPr/>
      </p:nvGrpSpPr>
      <p:grpSpPr>
        <a:xfrm>
          <a:off x="0" y="0"/>
          <a:ext cx="0" cy="0"/>
          <a:chOff x="0" y="0"/>
          <a:chExt cx="0" cy="0"/>
        </a:xfrm>
      </p:grpSpPr>
      <p:sp>
        <p:nvSpPr>
          <p:cNvPr id="4" name="Content Placeholder 3"/>
          <p:cNvSpPr>
            <a:spLocks noGrp="1"/>
          </p:cNvSpPr>
          <p:nvPr>
            <p:ph sz="quarter" idx="16" hasCustomPrompt="1"/>
          </p:nvPr>
        </p:nvSpPr>
        <p:spPr>
          <a:xfrm>
            <a:off x="8004625" y="1810799"/>
            <a:ext cx="3600000" cy="4497925"/>
          </a:xfrm>
        </p:spPr>
        <p:txBody>
          <a:bodyPr/>
          <a:lstStyle>
            <a:lvl6pPr>
              <a:defRPr/>
            </a:lvl6pPr>
            <a:lvl7pPr>
              <a:defRPr/>
            </a:lvl7pPr>
            <a:lvl8pPr>
              <a:defRPr/>
            </a:lvl8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 </a:t>
            </a:r>
          </a:p>
          <a:p>
            <a:pPr lvl="6"/>
            <a:r>
              <a:rPr lang="de-DE" dirty="0"/>
              <a:t>Siebte Ebene </a:t>
            </a:r>
          </a:p>
          <a:p>
            <a:pPr lvl="7"/>
            <a:r>
              <a:rPr lang="de-DE" dirty="0"/>
              <a:t>Achte Ebene </a:t>
            </a:r>
          </a:p>
          <a:p>
            <a:pPr lvl="8"/>
            <a:r>
              <a:rPr lang="de-DE" dirty="0"/>
              <a:t>Neunte Ebene</a:t>
            </a:r>
          </a:p>
        </p:txBody>
      </p:sp>
      <p:sp>
        <p:nvSpPr>
          <p:cNvPr id="3" name="Content Placeholder 2"/>
          <p:cNvSpPr>
            <a:spLocks noGrp="1"/>
          </p:cNvSpPr>
          <p:nvPr>
            <p:ph sz="quarter" idx="15" hasCustomPrompt="1"/>
          </p:nvPr>
        </p:nvSpPr>
        <p:spPr>
          <a:xfrm>
            <a:off x="587374" y="1810800"/>
            <a:ext cx="7271999" cy="4500562"/>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 (Zwischenüberschrift)</a:t>
            </a:r>
          </a:p>
          <a:p>
            <a:pPr lvl="6"/>
            <a:r>
              <a:rPr lang="de-DE" dirty="0"/>
              <a:t>Siebte Ebene (Nummerierung römisch)</a:t>
            </a:r>
          </a:p>
          <a:p>
            <a:pPr lvl="7"/>
            <a:r>
              <a:rPr lang="de-DE" dirty="0"/>
              <a:t>Achte Ebene (Nummerierung Kleinbuchstaben)</a:t>
            </a:r>
          </a:p>
          <a:p>
            <a:pPr lvl="8"/>
            <a:r>
              <a:rPr lang="de-DE" dirty="0"/>
              <a:t>Neunte Ebene (Fazit mit Pfeil)</a:t>
            </a:r>
          </a:p>
        </p:txBody>
      </p:sp>
      <p:sp>
        <p:nvSpPr>
          <p:cNvPr id="7" name="Date Placeholder 6"/>
          <p:cNvSpPr>
            <a:spLocks noGrp="1"/>
          </p:cNvSpPr>
          <p:nvPr>
            <p:ph type="dt" sz="half" idx="17"/>
          </p:nvPr>
        </p:nvSpPr>
        <p:spPr/>
        <p:txBody>
          <a:bodyPr/>
          <a:lstStyle/>
          <a:p>
            <a:r>
              <a:rPr lang="de-DE"/>
              <a:t>Luther | </a:t>
            </a:r>
            <a:fld id="{377BC136-FAAD-467F-97CB-4C3F1A364302}" type="datetime1">
              <a:rPr lang="de-DE" smtClean="0"/>
              <a:t>13.01.2022</a:t>
            </a:fld>
            <a:r>
              <a:rPr lang="de-DE"/>
              <a:t> |</a:t>
            </a:r>
            <a:endParaRPr lang="de-DE" dirty="0"/>
          </a:p>
        </p:txBody>
      </p:sp>
      <p:sp>
        <p:nvSpPr>
          <p:cNvPr id="8" name="Slide Number Placeholder 7"/>
          <p:cNvSpPr>
            <a:spLocks noGrp="1"/>
          </p:cNvSpPr>
          <p:nvPr>
            <p:ph type="sldNum" sz="quarter" idx="18"/>
          </p:nvPr>
        </p:nvSpPr>
        <p:spPr/>
        <p:txBody>
          <a:bodyPr/>
          <a:lstStyle/>
          <a:p>
            <a:fld id="{8ED280B2-FD19-491D-8746-6B7D39E89A7F}" type="slidenum">
              <a:rPr lang="de-DE" smtClean="0"/>
              <a:pPr/>
              <a:t>‹Nr.›</a:t>
            </a:fld>
            <a:endParaRPr lang="de-DE" dirty="0"/>
          </a:p>
        </p:txBody>
      </p:sp>
      <p:sp>
        <p:nvSpPr>
          <p:cNvPr id="2" name="Title 1"/>
          <p:cNvSpPr>
            <a:spLocks noGrp="1"/>
          </p:cNvSpPr>
          <p:nvPr>
            <p:ph type="title" hasCustomPrompt="1"/>
          </p:nvPr>
        </p:nvSpPr>
        <p:spPr/>
        <p:txBody>
          <a:bodyPr/>
          <a:lstStyle/>
          <a:p>
            <a:r>
              <a:rPr lang="de-DE" noProof="0" dirty="0"/>
              <a:t>Mastertitelformat bearbeiten</a:t>
            </a:r>
          </a:p>
        </p:txBody>
      </p:sp>
    </p:spTree>
    <p:extLst>
      <p:ext uri="{BB962C8B-B14F-4D97-AF65-F5344CB8AC3E}">
        <p14:creationId xmlns:p14="http://schemas.microsoft.com/office/powerpoint/2010/main" val="30151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Kästen, 1:2">
    <p:spTree>
      <p:nvGrpSpPr>
        <p:cNvPr id="1" name=""/>
        <p:cNvGrpSpPr/>
        <p:nvPr/>
      </p:nvGrpSpPr>
      <p:grpSpPr>
        <a:xfrm>
          <a:off x="0" y="0"/>
          <a:ext cx="0" cy="0"/>
          <a:chOff x="0" y="0"/>
          <a:chExt cx="0" cy="0"/>
        </a:xfrm>
      </p:grpSpPr>
      <p:sp>
        <p:nvSpPr>
          <p:cNvPr id="4" name="Content Placeholder 3"/>
          <p:cNvSpPr>
            <a:spLocks noGrp="1"/>
          </p:cNvSpPr>
          <p:nvPr>
            <p:ph sz="quarter" idx="16" hasCustomPrompt="1"/>
          </p:nvPr>
        </p:nvSpPr>
        <p:spPr>
          <a:xfrm>
            <a:off x="4332624" y="1810799"/>
            <a:ext cx="7272000" cy="4497925"/>
          </a:xfrm>
        </p:spPr>
        <p:txBody>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3" name="Content Placeholder 2"/>
          <p:cNvSpPr>
            <a:spLocks noGrp="1"/>
          </p:cNvSpPr>
          <p:nvPr>
            <p:ph sz="quarter" idx="15" hasCustomPrompt="1"/>
          </p:nvPr>
        </p:nvSpPr>
        <p:spPr>
          <a:xfrm>
            <a:off x="587374" y="1810800"/>
            <a:ext cx="3600000" cy="4500562"/>
          </a:xfrm>
        </p:spPr>
        <p:txBody>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7" name="Date Placeholder 6"/>
          <p:cNvSpPr>
            <a:spLocks noGrp="1"/>
          </p:cNvSpPr>
          <p:nvPr>
            <p:ph type="dt" sz="half" idx="17"/>
          </p:nvPr>
        </p:nvSpPr>
        <p:spPr/>
        <p:txBody>
          <a:bodyPr/>
          <a:lstStyle/>
          <a:p>
            <a:r>
              <a:rPr lang="de-DE"/>
              <a:t>Luther | </a:t>
            </a:r>
            <a:fld id="{037C9D18-CBBF-4B45-956D-C49391687664}" type="datetime1">
              <a:rPr lang="de-DE" smtClean="0"/>
              <a:t>13.01.2022</a:t>
            </a:fld>
            <a:r>
              <a:rPr lang="de-DE"/>
              <a:t> |</a:t>
            </a:r>
            <a:endParaRPr lang="de-DE" dirty="0"/>
          </a:p>
        </p:txBody>
      </p:sp>
      <p:sp>
        <p:nvSpPr>
          <p:cNvPr id="8" name="Slide Number Placeholder 7"/>
          <p:cNvSpPr>
            <a:spLocks noGrp="1"/>
          </p:cNvSpPr>
          <p:nvPr>
            <p:ph type="sldNum" sz="quarter" idx="18"/>
          </p:nvPr>
        </p:nvSpPr>
        <p:spPr/>
        <p:txBody>
          <a:bodyPr/>
          <a:lstStyle/>
          <a:p>
            <a:fld id="{8ED280B2-FD19-491D-8746-6B7D39E89A7F}" type="slidenum">
              <a:rPr lang="de-DE" smtClean="0"/>
              <a:pPr/>
              <a:t>‹Nr.›</a:t>
            </a:fld>
            <a:endParaRPr lang="de-DE" dirty="0"/>
          </a:p>
        </p:txBody>
      </p:sp>
      <p:sp>
        <p:nvSpPr>
          <p:cNvPr id="2" name="Title 1"/>
          <p:cNvSpPr>
            <a:spLocks noGrp="1"/>
          </p:cNvSpPr>
          <p:nvPr>
            <p:ph type="title" hasCustomPrompt="1"/>
          </p:nvPr>
        </p:nvSpPr>
        <p:spPr/>
        <p:txBody>
          <a:bodyPr/>
          <a:lstStyle/>
          <a:p>
            <a:r>
              <a:rPr lang="de-DE" noProof="0" dirty="0"/>
              <a:t>Mastertitelformat bearbeiten</a:t>
            </a:r>
          </a:p>
        </p:txBody>
      </p:sp>
    </p:spTree>
    <p:extLst>
      <p:ext uri="{BB962C8B-B14F-4D97-AF65-F5344CB8AC3E}">
        <p14:creationId xmlns:p14="http://schemas.microsoft.com/office/powerpoint/2010/main" val="2681147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rei Käst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375" y="555367"/>
            <a:ext cx="11017249" cy="1044000"/>
          </a:xfrm>
        </p:spPr>
        <p:txBody>
          <a:bodyPr/>
          <a:lstStyle/>
          <a:p>
            <a:r>
              <a:rPr lang="de-DE" dirty="0"/>
              <a:t>Mastertitelformat bearbeiten</a:t>
            </a:r>
          </a:p>
        </p:txBody>
      </p:sp>
      <p:sp>
        <p:nvSpPr>
          <p:cNvPr id="3" name="Date Placeholder 2"/>
          <p:cNvSpPr>
            <a:spLocks noGrp="1"/>
          </p:cNvSpPr>
          <p:nvPr>
            <p:ph type="dt" sz="half" idx="10"/>
          </p:nvPr>
        </p:nvSpPr>
        <p:spPr/>
        <p:txBody>
          <a:bodyPr/>
          <a:lstStyle/>
          <a:p>
            <a:r>
              <a:rPr lang="de-DE"/>
              <a:t>Luther | </a:t>
            </a:r>
            <a:fld id="{EC651CBF-AB57-4643-A9CC-117B36C2E68B}" type="datetime1">
              <a:rPr lang="de-DE" smtClean="0"/>
              <a:t>13.01.2022</a:t>
            </a:fld>
            <a:r>
              <a:rPr lang="de-DE"/>
              <a:t> |</a:t>
            </a:r>
            <a:endParaRPr lang="de-DE" dirty="0"/>
          </a:p>
        </p:txBody>
      </p:sp>
      <p:sp>
        <p:nvSpPr>
          <p:cNvPr id="4" name="Slide Number Placeholder 3"/>
          <p:cNvSpPr>
            <a:spLocks noGrp="1"/>
          </p:cNvSpPr>
          <p:nvPr>
            <p:ph type="sldNum" sz="quarter" idx="11"/>
          </p:nvPr>
        </p:nvSpPr>
        <p:spPr/>
        <p:txBody>
          <a:bodyPr/>
          <a:lstStyle/>
          <a:p>
            <a:fld id="{8ED280B2-FD19-491D-8746-6B7D39E89A7F}" type="slidenum">
              <a:rPr lang="de-DE" smtClean="0"/>
              <a:pPr/>
              <a:t>‹Nr.›</a:t>
            </a:fld>
            <a:endParaRPr lang="de-DE" dirty="0"/>
          </a:p>
        </p:txBody>
      </p:sp>
      <p:sp>
        <p:nvSpPr>
          <p:cNvPr id="6" name="Content Placeholder 5"/>
          <p:cNvSpPr>
            <a:spLocks noGrp="1"/>
          </p:cNvSpPr>
          <p:nvPr>
            <p:ph sz="quarter" idx="12" hasCustomPrompt="1"/>
          </p:nvPr>
        </p:nvSpPr>
        <p:spPr>
          <a:xfrm>
            <a:off x="587375" y="1810800"/>
            <a:ext cx="3510000" cy="4496400"/>
          </a:xfrm>
        </p:spPr>
        <p:txBody>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7" name="Content Placeholder 5"/>
          <p:cNvSpPr>
            <a:spLocks noGrp="1"/>
          </p:cNvSpPr>
          <p:nvPr>
            <p:ph sz="quarter" idx="13" hasCustomPrompt="1"/>
          </p:nvPr>
        </p:nvSpPr>
        <p:spPr>
          <a:xfrm>
            <a:off x="8094624" y="1810800"/>
            <a:ext cx="3510000" cy="4496400"/>
          </a:xfrm>
        </p:spPr>
        <p:txBody>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8" name="Content Placeholder 5"/>
          <p:cNvSpPr>
            <a:spLocks noGrp="1"/>
          </p:cNvSpPr>
          <p:nvPr>
            <p:ph sz="quarter" idx="14" hasCustomPrompt="1"/>
          </p:nvPr>
        </p:nvSpPr>
        <p:spPr>
          <a:xfrm>
            <a:off x="4341000" y="1810800"/>
            <a:ext cx="3510000" cy="4496400"/>
          </a:xfrm>
        </p:spPr>
        <p:txBody>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1349274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2 Bilder">
    <p:spTree>
      <p:nvGrpSpPr>
        <p:cNvPr id="1" name=""/>
        <p:cNvGrpSpPr/>
        <p:nvPr/>
      </p:nvGrpSpPr>
      <p:grpSpPr>
        <a:xfrm>
          <a:off x="0" y="0"/>
          <a:ext cx="0" cy="0"/>
          <a:chOff x="0" y="0"/>
          <a:chExt cx="0" cy="0"/>
        </a:xfrm>
      </p:grpSpPr>
      <p:sp>
        <p:nvSpPr>
          <p:cNvPr id="9" name="Bildplatzhalter 2">
            <a:extLst>
              <a:ext uri="{FF2B5EF4-FFF2-40B4-BE49-F238E27FC236}">
                <a16:creationId xmlns:a16="http://schemas.microsoft.com/office/drawing/2014/main" id="{201001B0-C989-4247-A4D7-8ABE0F7AC6B8}"/>
              </a:ext>
            </a:extLst>
          </p:cNvPr>
          <p:cNvSpPr>
            <a:spLocks noGrp="1"/>
          </p:cNvSpPr>
          <p:nvPr>
            <p:ph type="pic" sz="quarter" idx="13"/>
          </p:nvPr>
        </p:nvSpPr>
        <p:spPr>
          <a:xfrm>
            <a:off x="8004625" y="554400"/>
            <a:ext cx="3600000" cy="2808000"/>
          </a:xfrm>
          <a:prstGeom prst="rect">
            <a:avLst/>
          </a:prstGeom>
        </p:spPr>
        <p:txBody>
          <a:bodyPr/>
          <a:lstStyle/>
          <a:p>
            <a:r>
              <a:rPr lang="de-DE"/>
              <a:t>Bild durch Klicken auf Symbol hinzufügen</a:t>
            </a:r>
            <a:endParaRPr lang="de-DE" dirty="0"/>
          </a:p>
        </p:txBody>
      </p:sp>
      <p:sp>
        <p:nvSpPr>
          <p:cNvPr id="10" name="Bildplatzhalter 2">
            <a:extLst>
              <a:ext uri="{FF2B5EF4-FFF2-40B4-BE49-F238E27FC236}">
                <a16:creationId xmlns:a16="http://schemas.microsoft.com/office/drawing/2014/main" id="{25BA0E8D-A417-504F-A7F4-3DAC56A32E16}"/>
              </a:ext>
            </a:extLst>
          </p:cNvPr>
          <p:cNvSpPr>
            <a:spLocks noGrp="1"/>
          </p:cNvSpPr>
          <p:nvPr>
            <p:ph type="pic" sz="quarter" idx="14"/>
          </p:nvPr>
        </p:nvSpPr>
        <p:spPr>
          <a:xfrm>
            <a:off x="8004625" y="3500725"/>
            <a:ext cx="3600000" cy="2808000"/>
          </a:xfrm>
          <a:prstGeom prst="rect">
            <a:avLst/>
          </a:prstGeom>
        </p:spPr>
        <p:txBody>
          <a:bodyPr/>
          <a:lstStyle/>
          <a:p>
            <a:r>
              <a:rPr lang="de-DE"/>
              <a:t>Bild durch Klicken auf Symbol hinzufügen</a:t>
            </a:r>
            <a:endParaRPr lang="de-DE" dirty="0"/>
          </a:p>
        </p:txBody>
      </p:sp>
      <p:sp>
        <p:nvSpPr>
          <p:cNvPr id="3" name="Content Placeholder 2"/>
          <p:cNvSpPr>
            <a:spLocks noGrp="1"/>
          </p:cNvSpPr>
          <p:nvPr>
            <p:ph sz="quarter" idx="15" hasCustomPrompt="1"/>
          </p:nvPr>
        </p:nvSpPr>
        <p:spPr>
          <a:xfrm>
            <a:off x="587374" y="1810800"/>
            <a:ext cx="7271999" cy="4500562"/>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e Placeholder 4"/>
          <p:cNvSpPr>
            <a:spLocks noGrp="1"/>
          </p:cNvSpPr>
          <p:nvPr>
            <p:ph type="dt" sz="half" idx="16"/>
          </p:nvPr>
        </p:nvSpPr>
        <p:spPr/>
        <p:txBody>
          <a:bodyPr/>
          <a:lstStyle/>
          <a:p>
            <a:r>
              <a:rPr lang="de-DE"/>
              <a:t>Luther | </a:t>
            </a:r>
            <a:fld id="{B9141587-4ECB-491D-B875-683D6E6155BC}" type="datetime1">
              <a:rPr lang="de-DE" smtClean="0"/>
              <a:t>13.01.2022</a:t>
            </a:fld>
            <a:r>
              <a:rPr lang="de-DE"/>
              <a:t> |</a:t>
            </a:r>
            <a:endParaRPr lang="de-DE" dirty="0"/>
          </a:p>
        </p:txBody>
      </p:sp>
      <p:sp>
        <p:nvSpPr>
          <p:cNvPr id="7" name="Slide Number Placeholder 6"/>
          <p:cNvSpPr>
            <a:spLocks noGrp="1"/>
          </p:cNvSpPr>
          <p:nvPr>
            <p:ph type="sldNum" sz="quarter" idx="17"/>
          </p:nvPr>
        </p:nvSpPr>
        <p:spPr/>
        <p:txBody>
          <a:bodyPr/>
          <a:lstStyle/>
          <a:p>
            <a:fld id="{8ED280B2-FD19-491D-8746-6B7D39E89A7F}" type="slidenum">
              <a:rPr lang="de-DE" smtClean="0"/>
              <a:pPr/>
              <a:t>‹Nr.›</a:t>
            </a:fld>
            <a:endParaRPr lang="de-DE" dirty="0"/>
          </a:p>
        </p:txBody>
      </p:sp>
      <p:sp>
        <p:nvSpPr>
          <p:cNvPr id="2" name="Title 1"/>
          <p:cNvSpPr>
            <a:spLocks noGrp="1"/>
          </p:cNvSpPr>
          <p:nvPr>
            <p:ph type="title" hasCustomPrompt="1"/>
          </p:nvPr>
        </p:nvSpPr>
        <p:spPr>
          <a:xfrm>
            <a:off x="587376" y="555367"/>
            <a:ext cx="7271998" cy="1044000"/>
          </a:xfrm>
        </p:spPr>
        <p:txBody>
          <a:bodyPr/>
          <a:lstStyle/>
          <a:p>
            <a:r>
              <a:rPr lang="de-DE" noProof="0" dirty="0"/>
              <a:t>Mastertitelformat bearbeiten</a:t>
            </a:r>
          </a:p>
        </p:txBody>
      </p:sp>
    </p:spTree>
    <p:extLst>
      <p:ext uri="{BB962C8B-B14F-4D97-AF65-F5344CB8AC3E}">
        <p14:creationId xmlns:p14="http://schemas.microsoft.com/office/powerpoint/2010/main" val="8292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großes Bild">
    <p:spTree>
      <p:nvGrpSpPr>
        <p:cNvPr id="1" name=""/>
        <p:cNvGrpSpPr/>
        <p:nvPr/>
      </p:nvGrpSpPr>
      <p:grpSpPr>
        <a:xfrm>
          <a:off x="0" y="0"/>
          <a:ext cx="0" cy="0"/>
          <a:chOff x="0" y="0"/>
          <a:chExt cx="0" cy="0"/>
        </a:xfrm>
      </p:grpSpPr>
      <p:sp>
        <p:nvSpPr>
          <p:cNvPr id="8" name="Bildplatzhalter 5">
            <a:extLst>
              <a:ext uri="{FF2B5EF4-FFF2-40B4-BE49-F238E27FC236}">
                <a16:creationId xmlns:a16="http://schemas.microsoft.com/office/drawing/2014/main" id="{CF0A0DF7-4937-7D40-87FD-E97E6C150D0F}"/>
              </a:ext>
            </a:extLst>
          </p:cNvPr>
          <p:cNvSpPr>
            <a:spLocks noGrp="1"/>
          </p:cNvSpPr>
          <p:nvPr>
            <p:ph type="pic" sz="quarter" idx="13"/>
          </p:nvPr>
        </p:nvSpPr>
        <p:spPr>
          <a:xfrm>
            <a:off x="6202972" y="554398"/>
            <a:ext cx="5400000" cy="5760000"/>
          </a:xfrm>
          <a:prstGeom prst="rect">
            <a:avLst/>
          </a:prstGeom>
        </p:spPr>
        <p:txBody>
          <a:bodyPr/>
          <a:lstStyle/>
          <a:p>
            <a:r>
              <a:rPr lang="de-DE"/>
              <a:t>Bild durch Klicken auf Symbol hinzufügen</a:t>
            </a:r>
            <a:endParaRPr lang="de-DE" dirty="0"/>
          </a:p>
        </p:txBody>
      </p:sp>
      <p:sp>
        <p:nvSpPr>
          <p:cNvPr id="3" name="Content Placeholder 2"/>
          <p:cNvSpPr>
            <a:spLocks noGrp="1"/>
          </p:cNvSpPr>
          <p:nvPr>
            <p:ph sz="quarter" idx="14" hasCustomPrompt="1"/>
          </p:nvPr>
        </p:nvSpPr>
        <p:spPr>
          <a:xfrm>
            <a:off x="587375" y="1810800"/>
            <a:ext cx="5400000" cy="4500562"/>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itle 3"/>
          <p:cNvSpPr>
            <a:spLocks noGrp="1"/>
          </p:cNvSpPr>
          <p:nvPr>
            <p:ph type="title" hasCustomPrompt="1"/>
          </p:nvPr>
        </p:nvSpPr>
        <p:spPr>
          <a:xfrm>
            <a:off x="587376" y="555367"/>
            <a:ext cx="5400000" cy="1044000"/>
          </a:xfrm>
        </p:spPr>
        <p:txBody>
          <a:bodyPr/>
          <a:lstStyle/>
          <a:p>
            <a:r>
              <a:rPr lang="de-DE" dirty="0"/>
              <a:t>Mastertitelformat bearbeiten</a:t>
            </a:r>
          </a:p>
        </p:txBody>
      </p:sp>
      <p:sp>
        <p:nvSpPr>
          <p:cNvPr id="6" name="Date Placeholder 5"/>
          <p:cNvSpPr>
            <a:spLocks noGrp="1"/>
          </p:cNvSpPr>
          <p:nvPr>
            <p:ph type="dt" sz="half" idx="15"/>
          </p:nvPr>
        </p:nvSpPr>
        <p:spPr/>
        <p:txBody>
          <a:bodyPr/>
          <a:lstStyle/>
          <a:p>
            <a:r>
              <a:rPr lang="de-DE"/>
              <a:t>Luther | </a:t>
            </a:r>
            <a:fld id="{975F0219-7E16-4A7E-91A2-E10B33ABC0F7}" type="datetime1">
              <a:rPr lang="de-DE" smtClean="0"/>
              <a:t>13.01.2022</a:t>
            </a:fld>
            <a:r>
              <a:rPr lang="de-DE"/>
              <a:t> |</a:t>
            </a:r>
            <a:endParaRPr lang="de-DE" dirty="0"/>
          </a:p>
        </p:txBody>
      </p:sp>
      <p:sp>
        <p:nvSpPr>
          <p:cNvPr id="7" name="Slide Number Placeholder 6"/>
          <p:cNvSpPr>
            <a:spLocks noGrp="1"/>
          </p:cNvSpPr>
          <p:nvPr>
            <p:ph type="sldNum" sz="quarter" idx="16"/>
          </p:nvPr>
        </p:nvSpPr>
        <p:spPr/>
        <p:txBody>
          <a:bodyPr/>
          <a:lstStyle/>
          <a:p>
            <a:fld id="{8ED280B2-FD19-491D-8746-6B7D39E89A7F}" type="slidenum">
              <a:rPr lang="de-DE" smtClean="0"/>
              <a:pPr/>
              <a:t>‹Nr.›</a:t>
            </a:fld>
            <a:endParaRPr lang="de-DE" dirty="0"/>
          </a:p>
        </p:txBody>
      </p:sp>
    </p:spTree>
    <p:extLst>
      <p:ext uri="{BB962C8B-B14F-4D97-AF65-F5344CB8AC3E}">
        <p14:creationId xmlns:p14="http://schemas.microsoft.com/office/powerpoint/2010/main" val="2426229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o mit Überschri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e-DE" dirty="0"/>
              <a:t>Mastertitelformat bearbeiten</a:t>
            </a:r>
          </a:p>
        </p:txBody>
      </p:sp>
      <p:sp>
        <p:nvSpPr>
          <p:cNvPr id="6" name="Date Placeholder 5"/>
          <p:cNvSpPr>
            <a:spLocks noGrp="1"/>
          </p:cNvSpPr>
          <p:nvPr>
            <p:ph type="dt" sz="half" idx="10"/>
          </p:nvPr>
        </p:nvSpPr>
        <p:spPr/>
        <p:txBody>
          <a:bodyPr/>
          <a:lstStyle/>
          <a:p>
            <a:r>
              <a:rPr lang="de-DE"/>
              <a:t>Luther | </a:t>
            </a:r>
            <a:fld id="{3AB49E16-FAAA-4958-83DB-CB1079050A63}" type="datetime1">
              <a:rPr lang="de-DE" smtClean="0"/>
              <a:t>13.01.2022</a:t>
            </a:fld>
            <a:r>
              <a:rPr lang="de-DE"/>
              <a:t> |</a:t>
            </a:r>
            <a:endParaRPr lang="de-DE" dirty="0"/>
          </a:p>
        </p:txBody>
      </p:sp>
      <p:sp>
        <p:nvSpPr>
          <p:cNvPr id="7" name="Slide Number Placeholder 6"/>
          <p:cNvSpPr>
            <a:spLocks noGrp="1"/>
          </p:cNvSpPr>
          <p:nvPr>
            <p:ph type="sldNum" sz="quarter" idx="11"/>
          </p:nvPr>
        </p:nvSpPr>
        <p:spPr/>
        <p:txBody>
          <a:bodyPr/>
          <a:lstStyle/>
          <a:p>
            <a:fld id="{8ED280B2-FD19-491D-8746-6B7D39E89A7F}" type="slidenum">
              <a:rPr lang="de-DE" smtClean="0"/>
              <a:pPr/>
              <a:t>‹Nr.›</a:t>
            </a:fld>
            <a:endParaRPr lang="de-DE" dirty="0"/>
          </a:p>
        </p:txBody>
      </p:sp>
    </p:spTree>
    <p:extLst>
      <p:ext uri="{BB962C8B-B14F-4D97-AF65-F5344CB8AC3E}">
        <p14:creationId xmlns:p14="http://schemas.microsoft.com/office/powerpoint/2010/main" val="1411848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o ohne Überschri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de-DE"/>
              <a:t>Luther | </a:t>
            </a:r>
            <a:fld id="{6A9FBE09-C04B-42BE-96C8-2977D89900B7}" type="datetime1">
              <a:rPr lang="de-DE" smtClean="0"/>
              <a:t>13.01.2022</a:t>
            </a:fld>
            <a:r>
              <a:rPr lang="de-DE"/>
              <a:t> |</a:t>
            </a:r>
            <a:endParaRPr lang="de-DE" dirty="0"/>
          </a:p>
        </p:txBody>
      </p:sp>
      <p:sp>
        <p:nvSpPr>
          <p:cNvPr id="6" name="Slide Number Placeholder 5"/>
          <p:cNvSpPr>
            <a:spLocks noGrp="1"/>
          </p:cNvSpPr>
          <p:nvPr>
            <p:ph type="sldNum" sz="quarter" idx="11"/>
          </p:nvPr>
        </p:nvSpPr>
        <p:spPr/>
        <p:txBody>
          <a:bodyPr/>
          <a:lstStyle/>
          <a:p>
            <a:fld id="{8ED280B2-FD19-491D-8746-6B7D39E89A7F}" type="slidenum">
              <a:rPr lang="de-DE" smtClean="0"/>
              <a:pPr/>
              <a:t>‹Nr.›</a:t>
            </a:fld>
            <a:endParaRPr lang="de-DE" dirty="0"/>
          </a:p>
        </p:txBody>
      </p:sp>
    </p:spTree>
    <p:extLst>
      <p:ext uri="{BB962C8B-B14F-4D97-AF65-F5344CB8AC3E}">
        <p14:creationId xmlns:p14="http://schemas.microsoft.com/office/powerpoint/2010/main" val="1284120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elplatzhalter 1">
            <a:extLst>
              <a:ext uri="{FF2B5EF4-FFF2-40B4-BE49-F238E27FC236}">
                <a16:creationId xmlns:a16="http://schemas.microsoft.com/office/drawing/2014/main" id="{15D8A7B6-D9C5-0B46-8856-6776DAAA17AA}"/>
              </a:ext>
            </a:extLst>
          </p:cNvPr>
          <p:cNvSpPr>
            <a:spLocks noGrp="1"/>
          </p:cNvSpPr>
          <p:nvPr>
            <p:ph type="title"/>
          </p:nvPr>
        </p:nvSpPr>
        <p:spPr>
          <a:xfrm>
            <a:off x="587375" y="555367"/>
            <a:ext cx="11017249" cy="1044000"/>
          </a:xfrm>
          <a:prstGeom prst="rect">
            <a:avLst/>
          </a:prstGeom>
        </p:spPr>
        <p:txBody>
          <a:bodyPr vert="horz" lIns="0" tIns="0" rIns="0" bIns="0" rtlCol="0" anchor="t" anchorCtr="0">
            <a:noAutofit/>
          </a:bodyPr>
          <a:lstStyle/>
          <a:p>
            <a:r>
              <a:rPr lang="de-DE" dirty="0"/>
              <a:t>Mastertitelformat bearbeiten</a:t>
            </a:r>
          </a:p>
        </p:txBody>
      </p:sp>
      <p:sp>
        <p:nvSpPr>
          <p:cNvPr id="8" name="Textplatzhalter 2">
            <a:extLst>
              <a:ext uri="{FF2B5EF4-FFF2-40B4-BE49-F238E27FC236}">
                <a16:creationId xmlns:a16="http://schemas.microsoft.com/office/drawing/2014/main" id="{6F9FF5A6-E6E9-2C4A-81C9-4AC47A545A86}"/>
              </a:ext>
            </a:extLst>
          </p:cNvPr>
          <p:cNvSpPr>
            <a:spLocks noGrp="1"/>
          </p:cNvSpPr>
          <p:nvPr>
            <p:ph type="body" idx="1"/>
          </p:nvPr>
        </p:nvSpPr>
        <p:spPr>
          <a:xfrm>
            <a:off x="587375" y="1810257"/>
            <a:ext cx="11017249" cy="4498468"/>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 (Zwischenüberschrift)</a:t>
            </a:r>
          </a:p>
          <a:p>
            <a:pPr lvl="6"/>
            <a:r>
              <a:rPr lang="de-DE" dirty="0"/>
              <a:t>Siebte Ebene (Nummerierung römisch)</a:t>
            </a:r>
          </a:p>
          <a:p>
            <a:pPr lvl="7"/>
            <a:r>
              <a:rPr lang="de-DE" dirty="0"/>
              <a:t>Achte Ebene (Nummerierung Kleinbuchstaben)</a:t>
            </a:r>
          </a:p>
          <a:p>
            <a:pPr lvl="8"/>
            <a:r>
              <a:rPr lang="de-DE" dirty="0"/>
              <a:t>Neunte Ebene (Fazit mit Pfeil)</a:t>
            </a:r>
          </a:p>
        </p:txBody>
      </p:sp>
      <p:sp>
        <p:nvSpPr>
          <p:cNvPr id="2" name="Date Placeholder 1"/>
          <p:cNvSpPr>
            <a:spLocks noGrp="1"/>
          </p:cNvSpPr>
          <p:nvPr>
            <p:ph type="dt" sz="half" idx="2"/>
          </p:nvPr>
        </p:nvSpPr>
        <p:spPr>
          <a:xfrm>
            <a:off x="5093334" y="6498000"/>
            <a:ext cx="1679425" cy="360000"/>
          </a:xfrm>
          <a:prstGeom prst="rect">
            <a:avLst/>
          </a:prstGeom>
        </p:spPr>
        <p:txBody>
          <a:bodyPr vert="horz" lIns="91440" tIns="45720" rIns="91440" bIns="45720" rtlCol="0" anchor="t"/>
          <a:lstStyle>
            <a:lvl1pPr algn="ctr">
              <a:defRPr sz="700">
                <a:solidFill>
                  <a:schemeClr val="tx1">
                    <a:tint val="75000"/>
                  </a:schemeClr>
                </a:solidFill>
              </a:defRPr>
            </a:lvl1pPr>
          </a:lstStyle>
          <a:p>
            <a:r>
              <a:rPr lang="de-DE"/>
              <a:t>Luther | </a:t>
            </a:r>
            <a:fld id="{0DACC4C6-CC80-462C-8CC5-153C944D48FC}" type="datetime1">
              <a:rPr lang="de-DE" smtClean="0"/>
              <a:t>13.01.2022</a:t>
            </a:fld>
            <a:r>
              <a:rPr lang="de-DE"/>
              <a:t> |</a:t>
            </a:r>
            <a:endParaRPr lang="de-DE" dirty="0"/>
          </a:p>
        </p:txBody>
      </p:sp>
      <p:sp>
        <p:nvSpPr>
          <p:cNvPr id="3" name="Slide Number Placeholder 2"/>
          <p:cNvSpPr>
            <a:spLocks noGrp="1"/>
          </p:cNvSpPr>
          <p:nvPr>
            <p:ph type="sldNum" sz="quarter" idx="4"/>
          </p:nvPr>
        </p:nvSpPr>
        <p:spPr>
          <a:xfrm>
            <a:off x="6401570" y="6498000"/>
            <a:ext cx="360000" cy="360000"/>
          </a:xfrm>
          <a:prstGeom prst="rect">
            <a:avLst/>
          </a:prstGeom>
        </p:spPr>
        <p:txBody>
          <a:bodyPr vert="horz" lIns="0" tIns="46800" rIns="0" bIns="46800" rtlCol="0" anchor="t"/>
          <a:lstStyle>
            <a:lvl1pPr algn="l">
              <a:defRPr sz="700">
                <a:solidFill>
                  <a:schemeClr val="tx1">
                    <a:tint val="75000"/>
                  </a:schemeClr>
                </a:solidFill>
              </a:defRPr>
            </a:lvl1pPr>
          </a:lstStyle>
          <a:p>
            <a:fld id="{8ED280B2-FD19-491D-8746-6B7D39E89A7F}" type="slidenum">
              <a:rPr lang="de-DE" smtClean="0"/>
              <a:pPr/>
              <a:t>‹Nr.›</a:t>
            </a:fld>
            <a:endParaRPr lang="de-DE" dirty="0"/>
          </a:p>
        </p:txBody>
      </p:sp>
    </p:spTree>
    <p:extLst>
      <p:ext uri="{BB962C8B-B14F-4D97-AF65-F5344CB8AC3E}">
        <p14:creationId xmlns:p14="http://schemas.microsoft.com/office/powerpoint/2010/main" val="1293668078"/>
      </p:ext>
    </p:extLst>
  </p:cSld>
  <p:clrMap bg1="lt1" tx1="dk1" bg2="lt2" tx2="dk2" accent1="accent1" accent2="accent2" accent3="accent3" accent4="accent4" accent5="accent5" accent6="accent6" hlink="hlink" folHlink="folHlink"/>
  <p:sldLayoutIdLst>
    <p:sldLayoutId id="2147483661" r:id="rId1"/>
    <p:sldLayoutId id="2147483791" r:id="rId2"/>
    <p:sldLayoutId id="2147483792" r:id="rId3"/>
    <p:sldLayoutId id="2147483796" r:id="rId4"/>
    <p:sldLayoutId id="2147483797" r:id="rId5"/>
    <p:sldLayoutId id="2147483696" r:id="rId6"/>
    <p:sldLayoutId id="2147483700" r:id="rId7"/>
    <p:sldLayoutId id="2147483793" r:id="rId8"/>
    <p:sldLayoutId id="2147483794" r:id="rId9"/>
    <p:sldLayoutId id="2147483693" r:id="rId10"/>
    <p:sldLayoutId id="2147483694" r:id="rId11"/>
    <p:sldLayoutId id="2147483788" r:id="rId12"/>
    <p:sldLayoutId id="2147483649" r:id="rId13"/>
    <p:sldLayoutId id="2147483660" r:id="rId14"/>
    <p:sldLayoutId id="2147483752" r:id="rId15"/>
  </p:sldLayoutIdLst>
  <p:hf hdr="0" ftr="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0" indent="0" algn="l" defTabSz="360000" rtl="0" eaLnBrk="1" latinLnBrk="0" hangingPunct="1">
        <a:lnSpc>
          <a:spcPct val="120000"/>
        </a:lnSpc>
        <a:spcBef>
          <a:spcPts val="800"/>
        </a:spcBef>
        <a:buClr>
          <a:schemeClr val="accent1"/>
        </a:buClr>
        <a:buFontTx/>
        <a:buNone/>
        <a:defRPr sz="1800" kern="1200">
          <a:solidFill>
            <a:schemeClr val="tx1"/>
          </a:solidFill>
          <a:latin typeface="+mn-lt"/>
          <a:ea typeface="+mn-ea"/>
          <a:cs typeface="+mn-cs"/>
        </a:defRPr>
      </a:lvl1pPr>
      <a:lvl2pPr marL="360000" indent="-360000" algn="l" defTabSz="360000" rtl="0" eaLnBrk="1" latinLnBrk="0" hangingPunct="1">
        <a:lnSpc>
          <a:spcPct val="120000"/>
        </a:lnSpc>
        <a:spcBef>
          <a:spcPts val="800"/>
        </a:spcBef>
        <a:buClr>
          <a:schemeClr val="accent1"/>
        </a:buClr>
        <a:buFont typeface="Wingdings" pitchFamily="2" charset="2"/>
        <a:buChar char="§"/>
        <a:defRPr sz="1800" kern="1200">
          <a:solidFill>
            <a:schemeClr val="tx1"/>
          </a:solidFill>
          <a:latin typeface="+mn-lt"/>
          <a:ea typeface="+mn-ea"/>
          <a:cs typeface="+mn-cs"/>
        </a:defRPr>
      </a:lvl2pPr>
      <a:lvl3pPr marL="720000" indent="-360000" algn="l" defTabSz="360000" rtl="0" eaLnBrk="1" latinLnBrk="0" hangingPunct="1">
        <a:lnSpc>
          <a:spcPct val="120000"/>
        </a:lnSpc>
        <a:spcBef>
          <a:spcPts val="800"/>
        </a:spcBef>
        <a:buClr>
          <a:schemeClr val="accent1"/>
        </a:buClr>
        <a:buFont typeface="Wingdings" pitchFamily="2" charset="2"/>
        <a:buChar char="§"/>
        <a:defRPr sz="1800" kern="1200">
          <a:solidFill>
            <a:schemeClr val="tx1"/>
          </a:solidFill>
          <a:latin typeface="+mn-lt"/>
          <a:ea typeface="+mn-ea"/>
          <a:cs typeface="+mn-cs"/>
        </a:defRPr>
      </a:lvl3pPr>
      <a:lvl4pPr marL="1080000" indent="-360000" algn="l" defTabSz="360000" rtl="0" eaLnBrk="1" latinLnBrk="0" hangingPunct="1">
        <a:lnSpc>
          <a:spcPct val="120000"/>
        </a:lnSpc>
        <a:spcBef>
          <a:spcPts val="800"/>
        </a:spcBef>
        <a:buClr>
          <a:schemeClr val="accent1"/>
        </a:buClr>
        <a:buFont typeface="Wingdings" pitchFamily="2" charset="2"/>
        <a:buChar char="§"/>
        <a:defRPr sz="1800" kern="1200">
          <a:solidFill>
            <a:schemeClr val="tx1"/>
          </a:solidFill>
          <a:latin typeface="+mn-lt"/>
          <a:ea typeface="+mn-ea"/>
          <a:cs typeface="+mn-cs"/>
        </a:defRPr>
      </a:lvl4pPr>
      <a:lvl5pPr marL="1440000" indent="-360000" algn="l" defTabSz="360000" rtl="0" eaLnBrk="1" latinLnBrk="0" hangingPunct="1">
        <a:lnSpc>
          <a:spcPct val="120000"/>
        </a:lnSpc>
        <a:spcBef>
          <a:spcPts val="800"/>
        </a:spcBef>
        <a:buClr>
          <a:schemeClr val="accent1"/>
        </a:buClr>
        <a:buFont typeface="Wingdings" pitchFamily="2" charset="2"/>
        <a:buChar char="§"/>
        <a:defRPr sz="1800" kern="1200">
          <a:solidFill>
            <a:schemeClr val="tx1"/>
          </a:solidFill>
          <a:latin typeface="+mn-lt"/>
          <a:ea typeface="+mn-ea"/>
          <a:cs typeface="+mn-cs"/>
        </a:defRPr>
      </a:lvl5pPr>
      <a:lvl6pPr marL="0" indent="0" algn="l" defTabSz="360000" rtl="0" eaLnBrk="1" latinLnBrk="0" hangingPunct="1">
        <a:lnSpc>
          <a:spcPct val="120000"/>
        </a:lnSpc>
        <a:spcBef>
          <a:spcPts val="800"/>
        </a:spcBef>
        <a:buFontTx/>
        <a:buNone/>
        <a:defRPr sz="2000" b="1" kern="1200">
          <a:solidFill>
            <a:schemeClr val="tx1"/>
          </a:solidFill>
          <a:latin typeface="+mn-lt"/>
          <a:ea typeface="+mn-ea"/>
          <a:cs typeface="+mn-cs"/>
        </a:defRPr>
      </a:lvl6pPr>
      <a:lvl7pPr marL="360000" indent="-360000" algn="l" defTabSz="360000" rtl="0" eaLnBrk="1" latinLnBrk="0" hangingPunct="1">
        <a:lnSpc>
          <a:spcPct val="120000"/>
        </a:lnSpc>
        <a:spcBef>
          <a:spcPts val="800"/>
        </a:spcBef>
        <a:buClr>
          <a:schemeClr val="accent1"/>
        </a:buClr>
        <a:buFont typeface="+mj-lt"/>
        <a:buAutoNum type="arabicPeriod"/>
        <a:defRPr sz="2000" kern="1200">
          <a:solidFill>
            <a:schemeClr val="tx1"/>
          </a:solidFill>
          <a:latin typeface="+mn-lt"/>
          <a:ea typeface="+mn-ea"/>
          <a:cs typeface="+mn-cs"/>
        </a:defRPr>
      </a:lvl7pPr>
      <a:lvl8pPr marL="720000" indent="-360000" algn="l" defTabSz="360000" rtl="0" eaLnBrk="1" latinLnBrk="0" hangingPunct="1">
        <a:lnSpc>
          <a:spcPct val="120000"/>
        </a:lnSpc>
        <a:spcBef>
          <a:spcPts val="800"/>
        </a:spcBef>
        <a:buClr>
          <a:schemeClr val="accent1"/>
        </a:buClr>
        <a:buFont typeface="+mj-lt"/>
        <a:buAutoNum type="alphaLcParenR"/>
        <a:defRPr sz="1800" kern="1200" baseline="0">
          <a:solidFill>
            <a:schemeClr val="tx1"/>
          </a:solidFill>
          <a:latin typeface="+mn-lt"/>
          <a:ea typeface="+mn-ea"/>
          <a:cs typeface="+mn-cs"/>
        </a:defRPr>
      </a:lvl8pPr>
      <a:lvl9pPr marL="720000" indent="-360000" algn="l" defTabSz="360000" rtl="0" eaLnBrk="1" latinLnBrk="0" hangingPunct="1">
        <a:lnSpc>
          <a:spcPct val="120000"/>
        </a:lnSpc>
        <a:spcBef>
          <a:spcPts val="800"/>
        </a:spcBef>
        <a:buClr>
          <a:schemeClr val="accent1"/>
        </a:buClr>
        <a:buFont typeface="Wingdings" panose="05000000000000000000" pitchFamily="2" charset="2"/>
        <a:buChar char="è"/>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370" userDrawn="1">
          <p15:clr>
            <a:srgbClr val="F26B43"/>
          </p15:clr>
        </p15:guide>
        <p15:guide id="4" pos="7310" userDrawn="1">
          <p15:clr>
            <a:srgbClr val="F26B43"/>
          </p15:clr>
        </p15:guide>
        <p15:guide id="5" orient="horz" pos="1003" userDrawn="1">
          <p15:clr>
            <a:srgbClr val="F26B43"/>
          </p15:clr>
        </p15:guide>
        <p15:guide id="6" orient="horz" pos="1139" userDrawn="1">
          <p15:clr>
            <a:srgbClr val="F26B43"/>
          </p15:clr>
        </p15:guide>
        <p15:guide id="7" orient="horz" pos="397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tertitel 6">
            <a:extLst>
              <a:ext uri="{FF2B5EF4-FFF2-40B4-BE49-F238E27FC236}">
                <a16:creationId xmlns:a16="http://schemas.microsoft.com/office/drawing/2014/main" id="{2BA31A76-5392-4FF8-A189-5BEA00CCB441}"/>
              </a:ext>
            </a:extLst>
          </p:cNvPr>
          <p:cNvSpPr>
            <a:spLocks noGrp="1"/>
          </p:cNvSpPr>
          <p:nvPr>
            <p:ph type="title"/>
          </p:nvPr>
        </p:nvSpPr>
        <p:spPr>
          <a:xfrm>
            <a:off x="587375" y="3263696"/>
            <a:ext cx="11017249" cy="473484"/>
          </a:xfrm>
        </p:spPr>
        <p:txBody>
          <a:bodyPr anchor="t">
            <a:normAutofit/>
          </a:bodyPr>
          <a:lstStyle/>
          <a:p>
            <a:r>
              <a:rPr lang="de-DE" sz="3200" dirty="0"/>
              <a:t>Einblick und Ausblick</a:t>
            </a:r>
          </a:p>
        </p:txBody>
      </p:sp>
      <p:pic>
        <p:nvPicPr>
          <p:cNvPr id="3" name="Grafik 2">
            <a:extLst>
              <a:ext uri="{FF2B5EF4-FFF2-40B4-BE49-F238E27FC236}">
                <a16:creationId xmlns:a16="http://schemas.microsoft.com/office/drawing/2014/main" id="{9B004127-E4E3-4426-A3E0-16B36217B1C7}"/>
              </a:ext>
            </a:extLst>
          </p:cNvPr>
          <p:cNvPicPr>
            <a:picLocks noChangeAspect="1"/>
          </p:cNvPicPr>
          <p:nvPr/>
        </p:nvPicPr>
        <p:blipFill>
          <a:blip r:embed="rId2"/>
          <a:stretch>
            <a:fillRect/>
          </a:stretch>
        </p:blipFill>
        <p:spPr>
          <a:xfrm>
            <a:off x="9508497" y="836582"/>
            <a:ext cx="1776725" cy="1118679"/>
          </a:xfrm>
          <a:prstGeom prst="rect">
            <a:avLst/>
          </a:prstGeom>
        </p:spPr>
      </p:pic>
    </p:spTree>
    <p:extLst>
      <p:ext uri="{BB962C8B-B14F-4D97-AF65-F5344CB8AC3E}">
        <p14:creationId xmlns:p14="http://schemas.microsoft.com/office/powerpoint/2010/main" val="3042191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a:t>Teilnehmer 1. Auflage</a:t>
            </a:r>
          </a:p>
        </p:txBody>
      </p:sp>
      <p:sp>
        <p:nvSpPr>
          <p:cNvPr id="4" name="Rectangle 3"/>
          <p:cNvSpPr/>
          <p:nvPr/>
        </p:nvSpPr>
        <p:spPr>
          <a:xfrm>
            <a:off x="709127" y="1808162"/>
            <a:ext cx="2510007" cy="921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err="1">
                <a:solidFill>
                  <a:schemeClr val="bg1"/>
                </a:solidFill>
              </a:rPr>
              <a:t>Teilnehmer</a:t>
            </a:r>
            <a:endParaRPr lang="en-US" sz="1600" b="1" cap="all" dirty="0">
              <a:solidFill>
                <a:schemeClr val="bg1"/>
              </a:solidFill>
            </a:endParaRPr>
          </a:p>
        </p:txBody>
      </p:sp>
      <p:sp>
        <p:nvSpPr>
          <p:cNvPr id="5" name="Rectangle 4"/>
          <p:cNvSpPr/>
          <p:nvPr/>
        </p:nvSpPr>
        <p:spPr>
          <a:xfrm>
            <a:off x="3504291" y="1808162"/>
            <a:ext cx="2510007" cy="921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schemeClr val="bg1"/>
                </a:solidFill>
              </a:rPr>
              <a:t>Service Lines</a:t>
            </a:r>
          </a:p>
        </p:txBody>
      </p:sp>
      <p:sp>
        <p:nvSpPr>
          <p:cNvPr id="6" name="Rectangle 5"/>
          <p:cNvSpPr/>
          <p:nvPr/>
        </p:nvSpPr>
        <p:spPr>
          <a:xfrm>
            <a:off x="6299454" y="1808162"/>
            <a:ext cx="2510007" cy="921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err="1">
                <a:solidFill>
                  <a:schemeClr val="bg1"/>
                </a:solidFill>
              </a:rPr>
              <a:t>Standorte</a:t>
            </a:r>
            <a:endParaRPr lang="en-US" sz="1600" b="1" cap="all" dirty="0">
              <a:solidFill>
                <a:schemeClr val="bg1"/>
              </a:solidFill>
            </a:endParaRPr>
          </a:p>
        </p:txBody>
      </p:sp>
      <p:sp>
        <p:nvSpPr>
          <p:cNvPr id="7" name="Rectangle 6"/>
          <p:cNvSpPr/>
          <p:nvPr/>
        </p:nvSpPr>
        <p:spPr>
          <a:xfrm>
            <a:off x="9094617" y="1808162"/>
            <a:ext cx="2510007" cy="921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schemeClr val="bg1"/>
                </a:solidFill>
              </a:rPr>
              <a:t>Mandanten</a:t>
            </a:r>
          </a:p>
        </p:txBody>
      </p:sp>
      <p:sp>
        <p:nvSpPr>
          <p:cNvPr id="12" name="TextBox 11"/>
          <p:cNvSpPr txBox="1"/>
          <p:nvPr/>
        </p:nvSpPr>
        <p:spPr>
          <a:xfrm>
            <a:off x="1750845" y="2876205"/>
            <a:ext cx="426572" cy="369332"/>
          </a:xfrm>
          <a:prstGeom prst="rect">
            <a:avLst/>
          </a:prstGeom>
          <a:noFill/>
        </p:spPr>
        <p:txBody>
          <a:bodyPr wrap="square" lIns="0" tIns="0" rIns="0" bIns="0" rtlCol="0">
            <a:spAutoFit/>
          </a:bodyPr>
          <a:lstStyle/>
          <a:p>
            <a:pPr algn="ctr"/>
            <a:r>
              <a:rPr lang="en-US" sz="2400" b="1" dirty="0">
                <a:solidFill>
                  <a:schemeClr val="accent1"/>
                </a:solidFill>
                <a:latin typeface="+mn-lt"/>
                <a:ea typeface="Open Sans Light" panose="020B0306030504020204" pitchFamily="34" charset="0"/>
                <a:cs typeface="Open Sans Light" panose="020B0306030504020204" pitchFamily="34" charset="0"/>
              </a:rPr>
              <a:t>27</a:t>
            </a:r>
          </a:p>
        </p:txBody>
      </p:sp>
      <p:sp>
        <p:nvSpPr>
          <p:cNvPr id="13" name="TextBox 12"/>
          <p:cNvSpPr txBox="1"/>
          <p:nvPr/>
        </p:nvSpPr>
        <p:spPr>
          <a:xfrm>
            <a:off x="4527632" y="2876205"/>
            <a:ext cx="426572" cy="369332"/>
          </a:xfrm>
          <a:prstGeom prst="rect">
            <a:avLst/>
          </a:prstGeom>
          <a:noFill/>
        </p:spPr>
        <p:txBody>
          <a:bodyPr wrap="square" lIns="0" tIns="0" rIns="0" bIns="0" rtlCol="0">
            <a:spAutoFit/>
          </a:bodyPr>
          <a:lstStyle/>
          <a:p>
            <a:pPr algn="ctr"/>
            <a:r>
              <a:rPr lang="en-US" sz="2400" b="1" dirty="0">
                <a:solidFill>
                  <a:schemeClr val="accent1"/>
                </a:solidFill>
                <a:latin typeface="+mn-lt"/>
                <a:ea typeface="Open Sans Light" panose="020B0306030504020204" pitchFamily="34" charset="0"/>
                <a:cs typeface="Open Sans Light" panose="020B0306030504020204" pitchFamily="34" charset="0"/>
              </a:rPr>
              <a:t>06</a:t>
            </a:r>
          </a:p>
        </p:txBody>
      </p:sp>
      <p:sp>
        <p:nvSpPr>
          <p:cNvPr id="14" name="TextBox 13"/>
          <p:cNvSpPr txBox="1"/>
          <p:nvPr/>
        </p:nvSpPr>
        <p:spPr>
          <a:xfrm>
            <a:off x="7343770" y="2876205"/>
            <a:ext cx="426572" cy="369332"/>
          </a:xfrm>
          <a:prstGeom prst="rect">
            <a:avLst/>
          </a:prstGeom>
          <a:noFill/>
        </p:spPr>
        <p:txBody>
          <a:bodyPr wrap="square" lIns="0" tIns="0" rIns="0" bIns="0" rtlCol="0">
            <a:spAutoFit/>
          </a:bodyPr>
          <a:lstStyle/>
          <a:p>
            <a:pPr algn="ctr"/>
            <a:r>
              <a:rPr lang="en-US" sz="2400" b="1" dirty="0">
                <a:solidFill>
                  <a:schemeClr val="accent1"/>
                </a:solidFill>
                <a:latin typeface="+mn-lt"/>
                <a:ea typeface="Open Sans Light" panose="020B0306030504020204" pitchFamily="34" charset="0"/>
                <a:cs typeface="Open Sans Light" panose="020B0306030504020204" pitchFamily="34" charset="0"/>
              </a:rPr>
              <a:t>08</a:t>
            </a:r>
          </a:p>
        </p:txBody>
      </p:sp>
      <p:sp>
        <p:nvSpPr>
          <p:cNvPr id="15" name="TextBox 14"/>
          <p:cNvSpPr txBox="1"/>
          <p:nvPr/>
        </p:nvSpPr>
        <p:spPr>
          <a:xfrm>
            <a:off x="10144130" y="2876205"/>
            <a:ext cx="426572" cy="369332"/>
          </a:xfrm>
          <a:prstGeom prst="rect">
            <a:avLst/>
          </a:prstGeom>
          <a:noFill/>
        </p:spPr>
        <p:txBody>
          <a:bodyPr wrap="square" lIns="0" tIns="0" rIns="0" bIns="0" rtlCol="0">
            <a:spAutoFit/>
          </a:bodyPr>
          <a:lstStyle/>
          <a:p>
            <a:pPr algn="ctr"/>
            <a:r>
              <a:rPr lang="en-US" sz="2400" b="1" dirty="0">
                <a:solidFill>
                  <a:schemeClr val="accent1"/>
                </a:solidFill>
                <a:latin typeface="+mn-lt"/>
                <a:ea typeface="Open Sans Light" panose="020B0306030504020204" pitchFamily="34" charset="0"/>
                <a:cs typeface="Open Sans Light" panose="020B0306030504020204" pitchFamily="34" charset="0"/>
              </a:rPr>
              <a:t>02</a:t>
            </a:r>
          </a:p>
        </p:txBody>
      </p:sp>
      <p:sp>
        <p:nvSpPr>
          <p:cNvPr id="21" name="Slide Number Placeholder 20"/>
          <p:cNvSpPr>
            <a:spLocks noGrp="1"/>
          </p:cNvSpPr>
          <p:nvPr>
            <p:ph type="sldNum" sz="quarter" idx="11"/>
          </p:nvPr>
        </p:nvSpPr>
        <p:spPr/>
        <p:txBody>
          <a:bodyPr/>
          <a:lstStyle/>
          <a:p>
            <a:fld id="{8ED280B2-FD19-491D-8746-6B7D39E89A7F}" type="slidenum">
              <a:rPr lang="de-DE" smtClean="0"/>
              <a:pPr/>
              <a:t>10</a:t>
            </a:fld>
            <a:endParaRPr lang="de-DE" dirty="0"/>
          </a:p>
        </p:txBody>
      </p:sp>
      <p:graphicFrame>
        <p:nvGraphicFramePr>
          <p:cNvPr id="22" name="Tabelle 23">
            <a:extLst>
              <a:ext uri="{FF2B5EF4-FFF2-40B4-BE49-F238E27FC236}">
                <a16:creationId xmlns:a16="http://schemas.microsoft.com/office/drawing/2014/main" id="{27A6DAD3-1DB5-41E0-9563-2447A8CADCBE}"/>
              </a:ext>
            </a:extLst>
          </p:cNvPr>
          <p:cNvGraphicFramePr>
            <a:graphicFrameLocks noGrp="1"/>
          </p:cNvGraphicFramePr>
          <p:nvPr>
            <p:extLst>
              <p:ext uri="{D42A27DB-BD31-4B8C-83A1-F6EECF244321}">
                <p14:modId xmlns:p14="http://schemas.microsoft.com/office/powerpoint/2010/main" val="2227874137"/>
              </p:ext>
            </p:extLst>
          </p:nvPr>
        </p:nvGraphicFramePr>
        <p:xfrm>
          <a:off x="709127" y="3387712"/>
          <a:ext cx="2510007" cy="1828800"/>
        </p:xfrm>
        <a:graphic>
          <a:graphicData uri="http://schemas.openxmlformats.org/drawingml/2006/table">
            <a:tbl>
              <a:tblPr firstRow="1" bandRow="1">
                <a:tableStyleId>{5940675A-B579-460E-94D1-54222C63F5DA}</a:tableStyleId>
              </a:tblPr>
              <a:tblGrid>
                <a:gridCol w="2022398">
                  <a:extLst>
                    <a:ext uri="{9D8B030D-6E8A-4147-A177-3AD203B41FA5}">
                      <a16:colId xmlns:a16="http://schemas.microsoft.com/office/drawing/2014/main" val="2435136963"/>
                    </a:ext>
                  </a:extLst>
                </a:gridCol>
                <a:gridCol w="97400">
                  <a:extLst>
                    <a:ext uri="{9D8B030D-6E8A-4147-A177-3AD203B41FA5}">
                      <a16:colId xmlns:a16="http://schemas.microsoft.com/office/drawing/2014/main" val="2098463901"/>
                    </a:ext>
                  </a:extLst>
                </a:gridCol>
                <a:gridCol w="390209">
                  <a:extLst>
                    <a:ext uri="{9D8B030D-6E8A-4147-A177-3AD203B41FA5}">
                      <a16:colId xmlns:a16="http://schemas.microsoft.com/office/drawing/2014/main" val="3212089073"/>
                    </a:ext>
                  </a:extLst>
                </a:gridCol>
              </a:tblGrid>
              <a:tr h="166274">
                <a:tc>
                  <a:txBody>
                    <a:bodyPr/>
                    <a:lstStyle/>
                    <a:p>
                      <a:pPr algn="l"/>
                      <a:r>
                        <a:rPr lang="de-DE" sz="1400" b="0" dirty="0">
                          <a:solidFill>
                            <a:schemeClr val="tx1"/>
                          </a:solidFill>
                        </a:rPr>
                        <a:t>Associates</a:t>
                      </a:r>
                    </a:p>
                  </a:txBody>
                  <a:tcPr>
                    <a:lnL w="12700" cmpd="sng">
                      <a:noFill/>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de-DE" sz="1400" b="0" dirty="0">
                        <a:solidFill>
                          <a:schemeClr val="tx1"/>
                        </a:solidFill>
                      </a:endParaRPr>
                    </a:p>
                  </a:txBody>
                  <a:tcPr marL="36000" marR="36000">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de-DE" sz="1400" b="1" dirty="0">
                          <a:solidFill>
                            <a:schemeClr val="tx1"/>
                          </a:solidFill>
                        </a:rPr>
                        <a:t>3</a:t>
                      </a:r>
                    </a:p>
                  </a:txBody>
                  <a:tcPr>
                    <a:lnL w="762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88462714"/>
                  </a:ext>
                </a:extLst>
              </a:tr>
              <a:tr h="166274">
                <a:tc>
                  <a:txBody>
                    <a:bodyPr/>
                    <a:lstStyle/>
                    <a:p>
                      <a:pPr algn="l"/>
                      <a:r>
                        <a:rPr lang="de-DE" sz="1400" b="0" dirty="0">
                          <a:solidFill>
                            <a:schemeClr val="tx1"/>
                          </a:solidFill>
                        </a:rPr>
                        <a:t>Senior Associates</a:t>
                      </a:r>
                    </a:p>
                  </a:txBody>
                  <a:tcPr>
                    <a:lnL w="12700" cmpd="sng">
                      <a:noFill/>
                    </a:lnL>
                    <a:lnR w="762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de-DE" sz="1400" b="0" dirty="0">
                        <a:solidFill>
                          <a:schemeClr val="tx1"/>
                        </a:solidFill>
                      </a:endParaRPr>
                    </a:p>
                  </a:txBody>
                  <a:tcPr marL="36000" marR="36000">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de-DE" sz="1400" b="1" dirty="0">
                          <a:solidFill>
                            <a:schemeClr val="tx1"/>
                          </a:solidFill>
                        </a:rPr>
                        <a:t>10</a:t>
                      </a:r>
                    </a:p>
                  </a:txBody>
                  <a:tcPr>
                    <a:lnL w="762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837460"/>
                  </a:ext>
                </a:extLst>
              </a:tr>
              <a:tr h="166274">
                <a:tc>
                  <a:txBody>
                    <a:bodyPr/>
                    <a:lstStyle/>
                    <a:p>
                      <a:pPr algn="l"/>
                      <a:r>
                        <a:rPr lang="de-DE" sz="1400" b="0" dirty="0">
                          <a:solidFill>
                            <a:schemeClr val="tx1"/>
                          </a:solidFill>
                        </a:rPr>
                        <a:t>Counsel</a:t>
                      </a:r>
                    </a:p>
                  </a:txBody>
                  <a:tcPr>
                    <a:lnL w="12700" cmpd="sng">
                      <a:noFill/>
                    </a:lnL>
                    <a:lnR w="762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de-DE" sz="1400" b="0" dirty="0">
                        <a:solidFill>
                          <a:schemeClr val="tx1"/>
                        </a:solidFill>
                      </a:endParaRPr>
                    </a:p>
                  </a:txBody>
                  <a:tcPr marL="36000" marR="36000">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de-DE" sz="1400" b="1" dirty="0">
                          <a:solidFill>
                            <a:schemeClr val="tx1"/>
                          </a:solidFill>
                        </a:rPr>
                        <a:t>2</a:t>
                      </a:r>
                    </a:p>
                  </a:txBody>
                  <a:tcPr>
                    <a:lnL w="762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09006946"/>
                  </a:ext>
                </a:extLst>
              </a:tr>
              <a:tr h="166274">
                <a:tc>
                  <a:txBody>
                    <a:bodyPr/>
                    <a:lstStyle/>
                    <a:p>
                      <a:pPr algn="l"/>
                      <a:r>
                        <a:rPr lang="de-DE" sz="1400" b="0" dirty="0">
                          <a:solidFill>
                            <a:schemeClr val="tx1"/>
                          </a:solidFill>
                        </a:rPr>
                        <a:t>Partner</a:t>
                      </a:r>
                    </a:p>
                  </a:txBody>
                  <a:tcPr>
                    <a:lnL w="12700" cmpd="sng">
                      <a:noFill/>
                    </a:lnL>
                    <a:lnR w="762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de-DE" sz="1400" b="0" dirty="0">
                        <a:solidFill>
                          <a:schemeClr val="tx1"/>
                        </a:solidFill>
                      </a:endParaRPr>
                    </a:p>
                  </a:txBody>
                  <a:tcPr marL="36000" marR="36000">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de-DE" sz="1400" b="1" dirty="0">
                          <a:solidFill>
                            <a:schemeClr val="tx1"/>
                          </a:solidFill>
                        </a:rPr>
                        <a:t>8</a:t>
                      </a:r>
                    </a:p>
                  </a:txBody>
                  <a:tcPr>
                    <a:lnL w="762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82898027"/>
                  </a:ext>
                </a:extLst>
              </a:tr>
              <a:tr h="166274">
                <a:tc>
                  <a:txBody>
                    <a:bodyPr/>
                    <a:lstStyle/>
                    <a:p>
                      <a:pPr algn="l"/>
                      <a:r>
                        <a:rPr lang="de-DE" sz="1400" b="0" dirty="0">
                          <a:solidFill>
                            <a:schemeClr val="tx1"/>
                          </a:solidFill>
                        </a:rPr>
                        <a:t>Business Service </a:t>
                      </a:r>
                    </a:p>
                  </a:txBody>
                  <a:tcPr>
                    <a:lnL w="12700" cmpd="sng">
                      <a:noFill/>
                    </a:lnL>
                    <a:lnR w="762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de-DE" sz="1400" b="0" dirty="0">
                        <a:solidFill>
                          <a:schemeClr val="tx1"/>
                        </a:solidFill>
                      </a:endParaRPr>
                    </a:p>
                  </a:txBody>
                  <a:tcPr marL="36000" marR="36000">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de-DE" sz="1400" b="1" dirty="0">
                          <a:solidFill>
                            <a:schemeClr val="tx1"/>
                          </a:solidFill>
                        </a:rPr>
                        <a:t>2</a:t>
                      </a:r>
                    </a:p>
                  </a:txBody>
                  <a:tcPr>
                    <a:lnL w="762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6786291"/>
                  </a:ext>
                </a:extLst>
              </a:tr>
              <a:tr h="28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dirty="0">
                          <a:solidFill>
                            <a:schemeClr val="tx1"/>
                          </a:solidFill>
                        </a:rPr>
                        <a:t>Mandanten</a:t>
                      </a:r>
                    </a:p>
                  </a:txBody>
                  <a:tcPr>
                    <a:lnL w="12700" cmpd="sng">
                      <a:noFill/>
                    </a:lnL>
                    <a:lnR w="762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b="0" dirty="0">
                        <a:solidFill>
                          <a:schemeClr val="tx1"/>
                        </a:solidFill>
                      </a:endParaRPr>
                    </a:p>
                  </a:txBody>
                  <a:tcPr marL="36000" marR="36000">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de-DE" sz="1400" b="1" dirty="0">
                          <a:solidFill>
                            <a:schemeClr val="tx1"/>
                          </a:solidFill>
                        </a:rPr>
                        <a:t>2</a:t>
                      </a:r>
                    </a:p>
                  </a:txBody>
                  <a:tcPr>
                    <a:lnL w="762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52325818"/>
                  </a:ext>
                </a:extLst>
              </a:tr>
            </a:tbl>
          </a:graphicData>
        </a:graphic>
      </p:graphicFrame>
      <p:graphicFrame>
        <p:nvGraphicFramePr>
          <p:cNvPr id="23" name="Tabelle 23">
            <a:extLst>
              <a:ext uri="{FF2B5EF4-FFF2-40B4-BE49-F238E27FC236}">
                <a16:creationId xmlns:a16="http://schemas.microsoft.com/office/drawing/2014/main" id="{3A04A811-E0FD-4469-A8D0-6D77AD4BB40F}"/>
              </a:ext>
            </a:extLst>
          </p:cNvPr>
          <p:cNvGraphicFramePr>
            <a:graphicFrameLocks noGrp="1"/>
          </p:cNvGraphicFramePr>
          <p:nvPr>
            <p:extLst>
              <p:ext uri="{D42A27DB-BD31-4B8C-83A1-F6EECF244321}">
                <p14:modId xmlns:p14="http://schemas.microsoft.com/office/powerpoint/2010/main" val="4202801363"/>
              </p:ext>
            </p:extLst>
          </p:nvPr>
        </p:nvGraphicFramePr>
        <p:xfrm>
          <a:off x="3504291" y="3392376"/>
          <a:ext cx="2510006" cy="2743200"/>
        </p:xfrm>
        <a:graphic>
          <a:graphicData uri="http://schemas.openxmlformats.org/drawingml/2006/table">
            <a:tbl>
              <a:tblPr firstRow="1" bandRow="1">
                <a:tableStyleId>{2D5ABB26-0587-4C30-8999-92F81FD0307C}</a:tableStyleId>
              </a:tblPr>
              <a:tblGrid>
                <a:gridCol w="2029734">
                  <a:extLst>
                    <a:ext uri="{9D8B030D-6E8A-4147-A177-3AD203B41FA5}">
                      <a16:colId xmlns:a16="http://schemas.microsoft.com/office/drawing/2014/main" val="788304825"/>
                    </a:ext>
                  </a:extLst>
                </a:gridCol>
                <a:gridCol w="102949">
                  <a:extLst>
                    <a:ext uri="{9D8B030D-6E8A-4147-A177-3AD203B41FA5}">
                      <a16:colId xmlns:a16="http://schemas.microsoft.com/office/drawing/2014/main" val="83785941"/>
                    </a:ext>
                  </a:extLst>
                </a:gridCol>
                <a:gridCol w="377323">
                  <a:extLst>
                    <a:ext uri="{9D8B030D-6E8A-4147-A177-3AD203B41FA5}">
                      <a16:colId xmlns:a16="http://schemas.microsoft.com/office/drawing/2014/main" val="2435136963"/>
                    </a:ext>
                  </a:extLst>
                </a:gridCol>
              </a:tblGrid>
              <a:tr h="300731">
                <a:tc>
                  <a:txBody>
                    <a:bodyPr/>
                    <a:lstStyle/>
                    <a:p>
                      <a:r>
                        <a:rPr lang="de-DE" sz="1400" b="0" dirty="0">
                          <a:solidFill>
                            <a:schemeClr val="tx1"/>
                          </a:solidFill>
                        </a:rPr>
                        <a:t>ACR</a:t>
                      </a:r>
                    </a:p>
                  </a:txBody>
                  <a:tcP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400" b="1" dirty="0">
                        <a:solidFill>
                          <a:schemeClr val="tx1"/>
                        </a:solidFill>
                      </a:endParaRPr>
                    </a:p>
                  </a:txBody>
                  <a:tcPr marL="36000" marR="3600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400" b="1" dirty="0">
                          <a:solidFill>
                            <a:schemeClr val="tx1"/>
                          </a:solidFill>
                        </a:rPr>
                        <a:t>3</a:t>
                      </a: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88462714"/>
                  </a:ext>
                </a:extLst>
              </a:tr>
              <a:tr h="300731">
                <a:tc>
                  <a:txBody>
                    <a:bodyPr/>
                    <a:lstStyle/>
                    <a:p>
                      <a:r>
                        <a:rPr lang="de-DE" sz="1400" b="0" dirty="0">
                          <a:solidFill>
                            <a:schemeClr val="tx1"/>
                          </a:solidFill>
                        </a:rPr>
                        <a:t>CMA</a:t>
                      </a: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400" b="1" dirty="0">
                        <a:solidFill>
                          <a:schemeClr val="tx1"/>
                        </a:solidFill>
                      </a:endParaRPr>
                    </a:p>
                  </a:txBody>
                  <a:tcPr marL="36000" marR="3600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400" b="1" dirty="0">
                          <a:solidFill>
                            <a:schemeClr val="tx1"/>
                          </a:solidFill>
                        </a:rPr>
                        <a:t>8</a:t>
                      </a:r>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837460"/>
                  </a:ext>
                </a:extLst>
              </a:tr>
              <a:tr h="300731">
                <a:tc>
                  <a:txBody>
                    <a:bodyPr/>
                    <a:lstStyle/>
                    <a:p>
                      <a:r>
                        <a:rPr lang="de-DE" sz="1400" b="0" dirty="0">
                          <a:solidFill>
                            <a:schemeClr val="tx1"/>
                          </a:solidFill>
                        </a:rPr>
                        <a:t>CMB</a:t>
                      </a: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400" b="1" dirty="0">
                        <a:solidFill>
                          <a:schemeClr val="tx1"/>
                        </a:solidFill>
                      </a:endParaRPr>
                    </a:p>
                  </a:txBody>
                  <a:tcPr marL="36000" marR="3600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400" b="1" dirty="0">
                          <a:solidFill>
                            <a:schemeClr val="tx1"/>
                          </a:solidFill>
                        </a:rPr>
                        <a:t>3</a:t>
                      </a:r>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09006946"/>
                  </a:ext>
                </a:extLst>
              </a:tr>
              <a:tr h="300731">
                <a:tc>
                  <a:txBody>
                    <a:bodyPr/>
                    <a:lstStyle/>
                    <a:p>
                      <a:r>
                        <a:rPr lang="de-DE" sz="1400" b="0" dirty="0">
                          <a:solidFill>
                            <a:schemeClr val="tx1"/>
                          </a:solidFill>
                        </a:rPr>
                        <a:t>Commercial</a:t>
                      </a: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400" b="1" dirty="0">
                        <a:solidFill>
                          <a:schemeClr val="tx1"/>
                        </a:solidFill>
                      </a:endParaRPr>
                    </a:p>
                  </a:txBody>
                  <a:tcPr marL="36000" marR="3600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400" b="1" dirty="0">
                          <a:solidFill>
                            <a:schemeClr val="tx1"/>
                          </a:solidFill>
                        </a:rPr>
                        <a:t>3</a:t>
                      </a:r>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82898027"/>
                  </a:ext>
                </a:extLst>
              </a:tr>
              <a:tr h="300731">
                <a:tc>
                  <a:txBody>
                    <a:bodyPr/>
                    <a:lstStyle/>
                    <a:p>
                      <a:r>
                        <a:rPr lang="de-DE" sz="1400" b="0" dirty="0">
                          <a:solidFill>
                            <a:schemeClr val="tx1"/>
                          </a:solidFill>
                        </a:rPr>
                        <a:t>Employment</a:t>
                      </a: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400" b="1" dirty="0">
                        <a:solidFill>
                          <a:schemeClr val="tx1"/>
                        </a:solidFill>
                      </a:endParaRPr>
                    </a:p>
                  </a:txBody>
                  <a:tcPr marL="36000" marR="3600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400" b="1" dirty="0">
                        <a:solidFill>
                          <a:schemeClr val="tx1"/>
                        </a:solidFill>
                      </a:endParaRPr>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6786291"/>
                  </a:ext>
                </a:extLst>
              </a:tr>
              <a:tr h="300731">
                <a:tc>
                  <a:txBody>
                    <a:bodyPr/>
                    <a:lstStyle/>
                    <a:p>
                      <a:r>
                        <a:rPr lang="de-DE" sz="1400" b="0" dirty="0">
                          <a:solidFill>
                            <a:schemeClr val="tx1"/>
                          </a:solidFill>
                        </a:rPr>
                        <a:t>IP IT</a:t>
                      </a: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400" b="1" dirty="0">
                        <a:solidFill>
                          <a:schemeClr val="tx1"/>
                        </a:solidFill>
                      </a:endParaRPr>
                    </a:p>
                  </a:txBody>
                  <a:tcPr marL="36000" marR="3600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400" b="1" dirty="0">
                          <a:solidFill>
                            <a:schemeClr val="tx1"/>
                          </a:solidFill>
                        </a:rPr>
                        <a:t>4</a:t>
                      </a:r>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98023336"/>
                  </a:ext>
                </a:extLst>
              </a:tr>
              <a:tr h="300731">
                <a:tc>
                  <a:txBody>
                    <a:bodyPr/>
                    <a:lstStyle/>
                    <a:p>
                      <a:r>
                        <a:rPr lang="de-DE" sz="1400" b="0" dirty="0">
                          <a:solidFill>
                            <a:schemeClr val="tx1"/>
                          </a:solidFill>
                        </a:rPr>
                        <a:t>Real Estate</a:t>
                      </a: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400" b="1" dirty="0">
                        <a:solidFill>
                          <a:schemeClr val="tx1"/>
                        </a:solidFill>
                      </a:endParaRPr>
                    </a:p>
                  </a:txBody>
                  <a:tcPr marL="36000" marR="3600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400" b="1" dirty="0">
                          <a:solidFill>
                            <a:schemeClr val="tx1"/>
                          </a:solidFill>
                        </a:rPr>
                        <a:t>2</a:t>
                      </a:r>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52325818"/>
                  </a:ext>
                </a:extLst>
              </a:tr>
              <a:tr h="300731">
                <a:tc>
                  <a:txBody>
                    <a:bodyPr/>
                    <a:lstStyle/>
                    <a:p>
                      <a:r>
                        <a:rPr lang="de-DE" sz="1400" b="0" dirty="0">
                          <a:solidFill>
                            <a:schemeClr val="tx1"/>
                          </a:solidFill>
                        </a:rPr>
                        <a:t>Tax</a:t>
                      </a: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400" b="1" dirty="0">
                        <a:solidFill>
                          <a:schemeClr val="tx1"/>
                        </a:solidFill>
                      </a:endParaRPr>
                    </a:p>
                  </a:txBody>
                  <a:tcPr marL="36000" marR="3600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400" b="1" dirty="0">
                        <a:solidFill>
                          <a:schemeClr val="tx1"/>
                        </a:solidFill>
                      </a:endParaRPr>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00150761"/>
                  </a:ext>
                </a:extLst>
              </a:tr>
              <a:tr h="300731">
                <a:tc>
                  <a:txBody>
                    <a:bodyPr/>
                    <a:lstStyle/>
                    <a:p>
                      <a:r>
                        <a:rPr lang="de-DE" sz="1400" b="0" dirty="0">
                          <a:solidFill>
                            <a:schemeClr val="tx1"/>
                          </a:solidFill>
                        </a:rPr>
                        <a:t>Business Services</a:t>
                      </a: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400" b="1" dirty="0">
                        <a:solidFill>
                          <a:schemeClr val="tx1"/>
                        </a:solidFill>
                      </a:endParaRPr>
                    </a:p>
                  </a:txBody>
                  <a:tcPr marL="36000" marR="3600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400" b="1" dirty="0">
                          <a:solidFill>
                            <a:schemeClr val="tx1"/>
                          </a:solidFill>
                        </a:rPr>
                        <a:t>2</a:t>
                      </a:r>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44754534"/>
                  </a:ext>
                </a:extLst>
              </a:tr>
            </a:tbl>
          </a:graphicData>
        </a:graphic>
      </p:graphicFrame>
      <p:graphicFrame>
        <p:nvGraphicFramePr>
          <p:cNvPr id="24" name="Tabelle 23">
            <a:extLst>
              <a:ext uri="{FF2B5EF4-FFF2-40B4-BE49-F238E27FC236}">
                <a16:creationId xmlns:a16="http://schemas.microsoft.com/office/drawing/2014/main" id="{A1636AD4-7A9C-49DD-82A5-4D90342D24BC}"/>
              </a:ext>
            </a:extLst>
          </p:cNvPr>
          <p:cNvGraphicFramePr>
            <a:graphicFrameLocks noGrp="1"/>
          </p:cNvGraphicFramePr>
          <p:nvPr>
            <p:extLst>
              <p:ext uri="{D42A27DB-BD31-4B8C-83A1-F6EECF244321}">
                <p14:modId xmlns:p14="http://schemas.microsoft.com/office/powerpoint/2010/main" val="1927396515"/>
              </p:ext>
            </p:extLst>
          </p:nvPr>
        </p:nvGraphicFramePr>
        <p:xfrm>
          <a:off x="6299454" y="3392376"/>
          <a:ext cx="2510006" cy="2743200"/>
        </p:xfrm>
        <a:graphic>
          <a:graphicData uri="http://schemas.openxmlformats.org/drawingml/2006/table">
            <a:tbl>
              <a:tblPr firstRow="1" bandRow="1">
                <a:tableStyleId>{5940675A-B579-460E-94D1-54222C63F5DA}</a:tableStyleId>
              </a:tblPr>
              <a:tblGrid>
                <a:gridCol w="2169018">
                  <a:extLst>
                    <a:ext uri="{9D8B030D-6E8A-4147-A177-3AD203B41FA5}">
                      <a16:colId xmlns:a16="http://schemas.microsoft.com/office/drawing/2014/main" val="788304825"/>
                    </a:ext>
                  </a:extLst>
                </a:gridCol>
                <a:gridCol w="97400">
                  <a:extLst>
                    <a:ext uri="{9D8B030D-6E8A-4147-A177-3AD203B41FA5}">
                      <a16:colId xmlns:a16="http://schemas.microsoft.com/office/drawing/2014/main" val="3609422166"/>
                    </a:ext>
                  </a:extLst>
                </a:gridCol>
                <a:gridCol w="243588">
                  <a:extLst>
                    <a:ext uri="{9D8B030D-6E8A-4147-A177-3AD203B41FA5}">
                      <a16:colId xmlns:a16="http://schemas.microsoft.com/office/drawing/2014/main" val="2435136963"/>
                    </a:ext>
                  </a:extLst>
                </a:gridCol>
              </a:tblGrid>
              <a:tr h="0">
                <a:tc>
                  <a:txBody>
                    <a:bodyPr/>
                    <a:lstStyle/>
                    <a:p>
                      <a:r>
                        <a:rPr lang="de-DE" sz="1400" b="0" dirty="0">
                          <a:solidFill>
                            <a:schemeClr val="tx1"/>
                          </a:solidFill>
                        </a:rPr>
                        <a:t>Berlin</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1400" b="0" dirty="0">
                        <a:solidFill>
                          <a:schemeClr val="tx1"/>
                        </a:solidFill>
                      </a:endParaRPr>
                    </a:p>
                  </a:txBody>
                  <a:tcPr marL="36000" marR="36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400" b="1" dirty="0">
                          <a:solidFill>
                            <a:schemeClr val="tx1"/>
                          </a:solidFill>
                        </a:rPr>
                        <a:t>1</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88462714"/>
                  </a:ext>
                </a:extLst>
              </a:tr>
              <a:tr h="181390">
                <a:tc>
                  <a:txBody>
                    <a:bodyPr/>
                    <a:lstStyle/>
                    <a:p>
                      <a:r>
                        <a:rPr lang="de-DE" sz="1400" b="0" dirty="0">
                          <a:solidFill>
                            <a:schemeClr val="tx1"/>
                          </a:solidFill>
                        </a:rPr>
                        <a:t>Düsseldorf</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1400" b="0" dirty="0">
                        <a:solidFill>
                          <a:schemeClr val="tx1"/>
                        </a:solidFill>
                      </a:endParaRPr>
                    </a:p>
                  </a:txBody>
                  <a:tcPr marL="36000" marR="36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400" b="1" dirty="0">
                          <a:solidFill>
                            <a:schemeClr val="tx1"/>
                          </a:solidFill>
                        </a:rPr>
                        <a:t>3</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837460"/>
                  </a:ext>
                </a:extLst>
              </a:tr>
              <a:tr h="181390">
                <a:tc>
                  <a:txBody>
                    <a:bodyPr/>
                    <a:lstStyle/>
                    <a:p>
                      <a:r>
                        <a:rPr lang="de-DE" sz="1400" b="0" dirty="0">
                          <a:solidFill>
                            <a:schemeClr val="tx1"/>
                          </a:solidFill>
                        </a:rPr>
                        <a:t>Frankfurt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1400" b="0" dirty="0">
                        <a:solidFill>
                          <a:schemeClr val="tx1"/>
                        </a:solidFill>
                      </a:endParaRPr>
                    </a:p>
                  </a:txBody>
                  <a:tcPr marL="36000" marR="36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400" b="1" dirty="0">
                          <a:solidFill>
                            <a:schemeClr val="tx1"/>
                          </a:solidFill>
                        </a:rPr>
                        <a:t>5</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09006946"/>
                  </a:ext>
                </a:extLst>
              </a:tr>
              <a:tr h="181390">
                <a:tc>
                  <a:txBody>
                    <a:bodyPr/>
                    <a:lstStyle/>
                    <a:p>
                      <a:r>
                        <a:rPr lang="de-DE" sz="1400" b="0" dirty="0">
                          <a:solidFill>
                            <a:schemeClr val="tx1"/>
                          </a:solidFill>
                        </a:rPr>
                        <a:t>Hamburg</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1400" b="0" dirty="0">
                        <a:solidFill>
                          <a:schemeClr val="tx1"/>
                        </a:solidFill>
                      </a:endParaRPr>
                    </a:p>
                  </a:txBody>
                  <a:tcPr marL="36000" marR="36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400" b="1" dirty="0">
                          <a:solidFill>
                            <a:schemeClr val="tx1"/>
                          </a:solidFill>
                        </a:rPr>
                        <a:t>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82898027"/>
                  </a:ext>
                </a:extLst>
              </a:tr>
              <a:tr h="181390">
                <a:tc>
                  <a:txBody>
                    <a:bodyPr/>
                    <a:lstStyle/>
                    <a:p>
                      <a:r>
                        <a:rPr lang="de-DE" sz="1400" b="0" dirty="0">
                          <a:solidFill>
                            <a:schemeClr val="tx1"/>
                          </a:solidFill>
                        </a:rPr>
                        <a:t>Hannover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1400" b="0" dirty="0">
                        <a:solidFill>
                          <a:schemeClr val="tx1"/>
                        </a:solidFill>
                      </a:endParaRPr>
                    </a:p>
                  </a:txBody>
                  <a:tcPr marL="36000" marR="36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400" b="1" dirty="0">
                          <a:solidFill>
                            <a:schemeClr val="tx1"/>
                          </a:solidFill>
                        </a:rPr>
                        <a:t>4</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6786291"/>
                  </a:ext>
                </a:extLst>
              </a:tr>
              <a:tr h="181390">
                <a:tc>
                  <a:txBody>
                    <a:bodyPr/>
                    <a:lstStyle/>
                    <a:p>
                      <a:r>
                        <a:rPr lang="de-DE" sz="1400" b="0" dirty="0">
                          <a:solidFill>
                            <a:schemeClr val="tx1"/>
                          </a:solidFill>
                        </a:rPr>
                        <a:t>Köln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1400" b="0" dirty="0">
                        <a:solidFill>
                          <a:schemeClr val="tx1"/>
                        </a:solidFill>
                      </a:endParaRPr>
                    </a:p>
                  </a:txBody>
                  <a:tcPr marL="36000" marR="36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400" b="1" dirty="0">
                          <a:solidFill>
                            <a:schemeClr val="tx1"/>
                          </a:solidFill>
                        </a:rPr>
                        <a:t>7</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52325818"/>
                  </a:ext>
                </a:extLst>
              </a:tr>
              <a:tr h="181390">
                <a:tc>
                  <a:txBody>
                    <a:bodyPr/>
                    <a:lstStyle/>
                    <a:p>
                      <a:r>
                        <a:rPr lang="de-DE" sz="1400" b="0" dirty="0">
                          <a:solidFill>
                            <a:schemeClr val="tx1"/>
                          </a:solidFill>
                        </a:rPr>
                        <a:t>Leipzig</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1400" b="0" dirty="0">
                        <a:solidFill>
                          <a:schemeClr val="tx1"/>
                        </a:solidFill>
                      </a:endParaRPr>
                    </a:p>
                  </a:txBody>
                  <a:tcPr marL="36000" marR="36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400" b="1" dirty="0">
                          <a:solidFill>
                            <a:schemeClr val="tx1"/>
                          </a:solidFill>
                        </a:rPr>
                        <a:t>1</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44754534"/>
                  </a:ext>
                </a:extLst>
              </a:tr>
              <a:tr h="181390">
                <a:tc>
                  <a:txBody>
                    <a:bodyPr/>
                    <a:lstStyle/>
                    <a:p>
                      <a:r>
                        <a:rPr lang="de-DE" sz="1400" b="0" dirty="0">
                          <a:solidFill>
                            <a:schemeClr val="tx1"/>
                          </a:solidFill>
                        </a:rPr>
                        <a:t>München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1400" b="0" dirty="0">
                        <a:solidFill>
                          <a:schemeClr val="tx1"/>
                        </a:solidFill>
                      </a:endParaRPr>
                    </a:p>
                  </a:txBody>
                  <a:tcPr marL="36000" marR="36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400" b="1"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70586693"/>
                  </a:ext>
                </a:extLst>
              </a:tr>
              <a:tr h="181390">
                <a:tc>
                  <a:txBody>
                    <a:bodyPr/>
                    <a:lstStyle/>
                    <a:p>
                      <a:r>
                        <a:rPr lang="de-DE" sz="1400" b="0" dirty="0">
                          <a:solidFill>
                            <a:schemeClr val="tx1"/>
                          </a:solidFill>
                        </a:rPr>
                        <a:t>Stuttgart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1400" b="0" dirty="0">
                        <a:solidFill>
                          <a:schemeClr val="tx1"/>
                        </a:solidFill>
                      </a:endParaRPr>
                    </a:p>
                  </a:txBody>
                  <a:tcPr marL="36000" marR="36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400" b="1" dirty="0">
                          <a:solidFill>
                            <a:schemeClr val="tx1"/>
                          </a:solidFill>
                        </a:rPr>
                        <a:t>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938799"/>
                  </a:ext>
                </a:extLst>
              </a:tr>
            </a:tbl>
          </a:graphicData>
        </a:graphic>
      </p:graphicFrame>
      <p:sp>
        <p:nvSpPr>
          <p:cNvPr id="16" name="Datumsplatzhalter 5">
            <a:extLst>
              <a:ext uri="{FF2B5EF4-FFF2-40B4-BE49-F238E27FC236}">
                <a16:creationId xmlns:a16="http://schemas.microsoft.com/office/drawing/2014/main" id="{1BFBBB5E-63DE-4537-BDBA-D1CD52654CAD}"/>
              </a:ext>
            </a:extLst>
          </p:cNvPr>
          <p:cNvSpPr txBox="1">
            <a:spLocks/>
          </p:cNvSpPr>
          <p:nvPr/>
        </p:nvSpPr>
        <p:spPr>
          <a:xfrm>
            <a:off x="4960183" y="6491829"/>
            <a:ext cx="1679425" cy="360000"/>
          </a:xfrm>
          <a:prstGeom prst="rect">
            <a:avLst/>
          </a:prstGeom>
        </p:spPr>
        <p:txBody>
          <a:bodyPr vert="horz" lIns="91440" tIns="45720" rIns="91440" bIns="45720" rtlCol="0" anchor="t"/>
          <a:lstStyle>
            <a:defPPr>
              <a:defRPr lang="de-DE"/>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Luther | DEEP | </a:t>
            </a:r>
            <a:fld id="{0A6EB2FF-CCC5-4E45-92EA-7727C318F2BF}" type="datetime1">
              <a:rPr lang="de-DE" smtClean="0"/>
              <a:pPr/>
              <a:t>13.01.2022</a:t>
            </a:fld>
            <a:r>
              <a:rPr lang="de-DE"/>
              <a:t> |</a:t>
            </a:r>
            <a:endParaRPr lang="de-DE" dirty="0"/>
          </a:p>
        </p:txBody>
      </p:sp>
    </p:spTree>
    <p:extLst>
      <p:ext uri="{BB962C8B-B14F-4D97-AF65-F5344CB8AC3E}">
        <p14:creationId xmlns:p14="http://schemas.microsoft.com/office/powerpoint/2010/main" val="4041005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7375" y="555367"/>
            <a:ext cx="11017249" cy="1044000"/>
          </a:xfrm>
        </p:spPr>
        <p:txBody>
          <a:bodyPr/>
          <a:lstStyle/>
          <a:p>
            <a:r>
              <a:rPr lang="de-DE" dirty="0"/>
              <a:t>Ausblick auf die 2. Auflage</a:t>
            </a:r>
          </a:p>
        </p:txBody>
      </p:sp>
      <p:sp>
        <p:nvSpPr>
          <p:cNvPr id="9" name="Chevron 8"/>
          <p:cNvSpPr/>
          <p:nvPr userDrawn="1"/>
        </p:nvSpPr>
        <p:spPr>
          <a:xfrm>
            <a:off x="2968247" y="3066144"/>
            <a:ext cx="315594" cy="31559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1"/>
              </a:solidFill>
            </a:endParaRPr>
          </a:p>
        </p:txBody>
      </p:sp>
      <p:sp>
        <p:nvSpPr>
          <p:cNvPr id="10" name="Chevron 9"/>
          <p:cNvSpPr/>
          <p:nvPr userDrawn="1"/>
        </p:nvSpPr>
        <p:spPr>
          <a:xfrm>
            <a:off x="5938202" y="3066144"/>
            <a:ext cx="315594" cy="31559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1"/>
              </a:solidFill>
            </a:endParaRPr>
          </a:p>
        </p:txBody>
      </p:sp>
      <p:sp>
        <p:nvSpPr>
          <p:cNvPr id="5" name="Rectangle 4"/>
          <p:cNvSpPr/>
          <p:nvPr userDrawn="1"/>
        </p:nvSpPr>
        <p:spPr>
          <a:xfrm>
            <a:off x="813243" y="2376780"/>
            <a:ext cx="1655647" cy="16556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kern="1200" dirty="0">
                <a:solidFill>
                  <a:schemeClr val="bg1"/>
                </a:solidFill>
                <a:latin typeface="+mn-lt"/>
                <a:ea typeface="+mn-ea"/>
                <a:cs typeface="+mn-cs"/>
              </a:rPr>
              <a:t>Sommer</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dirty="0">
                <a:solidFill>
                  <a:schemeClr val="bg1"/>
                </a:solidFill>
              </a:rPr>
              <a:t>2022</a:t>
            </a:r>
            <a:endParaRPr lang="id-ID" sz="2000" kern="1200" dirty="0">
              <a:solidFill>
                <a:schemeClr val="bg1"/>
              </a:solidFill>
              <a:latin typeface="+mn-lt"/>
              <a:ea typeface="+mn-ea"/>
              <a:cs typeface="+mn-cs"/>
            </a:endParaRPr>
          </a:p>
        </p:txBody>
      </p:sp>
      <p:sp>
        <p:nvSpPr>
          <p:cNvPr id="11" name="Content Placeholder 19"/>
          <p:cNvSpPr txBox="1">
            <a:spLocks/>
          </p:cNvSpPr>
          <p:nvPr userDrawn="1"/>
        </p:nvSpPr>
        <p:spPr>
          <a:xfrm>
            <a:off x="587375" y="4263089"/>
            <a:ext cx="2107383" cy="20456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20000"/>
              </a:lnSpc>
              <a:spcBef>
                <a:spcPts val="500"/>
              </a:spcBef>
              <a:buNone/>
              <a:defRPr/>
            </a:pPr>
            <a:r>
              <a:rPr lang="de-DE" sz="1800" dirty="0"/>
              <a:t>… </a:t>
            </a:r>
            <a:endParaRPr lang="id-ID" sz="1800" dirty="0"/>
          </a:p>
        </p:txBody>
      </p:sp>
      <p:sp>
        <p:nvSpPr>
          <p:cNvPr id="12" name="TextBox 11"/>
          <p:cNvSpPr txBox="1"/>
          <p:nvPr userDrawn="1"/>
        </p:nvSpPr>
        <p:spPr>
          <a:xfrm>
            <a:off x="1172574" y="1808163"/>
            <a:ext cx="936988" cy="369332"/>
          </a:xfrm>
          <a:prstGeom prst="rect">
            <a:avLst/>
          </a:prstGeom>
          <a:noFill/>
        </p:spPr>
        <p:txBody>
          <a:bodyPr wrap="none" rtlCol="0">
            <a:spAutoFit/>
          </a:bodyPr>
          <a:lstStyle/>
          <a:p>
            <a:pPr algn="ctr"/>
            <a:r>
              <a:rPr lang="de-DE" b="1" cap="all" dirty="0">
                <a:latin typeface="+mj-lt"/>
              </a:rPr>
              <a:t>Start</a:t>
            </a:r>
            <a:endParaRPr lang="id-ID" b="1" cap="all" dirty="0">
              <a:latin typeface="+mj-lt"/>
            </a:endParaRPr>
          </a:p>
        </p:txBody>
      </p:sp>
      <p:sp>
        <p:nvSpPr>
          <p:cNvPr id="6" name="Rectangle 5"/>
          <p:cNvSpPr/>
          <p:nvPr/>
        </p:nvSpPr>
        <p:spPr>
          <a:xfrm>
            <a:off x="3783198" y="2376780"/>
            <a:ext cx="1655647" cy="16556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3600" kern="1200" dirty="0">
                <a:solidFill>
                  <a:schemeClr val="bg1"/>
                </a:solidFill>
                <a:latin typeface="+mn-lt"/>
                <a:ea typeface="+mn-ea"/>
                <a:cs typeface="+mn-cs"/>
              </a:rPr>
              <a:t>20</a:t>
            </a:r>
            <a:endParaRPr lang="id-ID" sz="3600" kern="1200" dirty="0">
              <a:solidFill>
                <a:schemeClr val="bg1"/>
              </a:solidFill>
              <a:latin typeface="+mn-lt"/>
              <a:ea typeface="+mn-ea"/>
              <a:cs typeface="+mn-cs"/>
            </a:endParaRPr>
          </a:p>
        </p:txBody>
      </p:sp>
      <p:sp>
        <p:nvSpPr>
          <p:cNvPr id="13" name="TextBox 12"/>
          <p:cNvSpPr txBox="1"/>
          <p:nvPr/>
        </p:nvSpPr>
        <p:spPr>
          <a:xfrm>
            <a:off x="4069851" y="1808163"/>
            <a:ext cx="1082349" cy="369332"/>
          </a:xfrm>
          <a:prstGeom prst="rect">
            <a:avLst/>
          </a:prstGeom>
          <a:noFill/>
        </p:spPr>
        <p:txBody>
          <a:bodyPr wrap="none" rtlCol="0">
            <a:spAutoFit/>
          </a:bodyPr>
          <a:lstStyle/>
          <a:p>
            <a:pPr algn="ctr"/>
            <a:r>
              <a:rPr lang="de-DE" b="1" cap="all" dirty="0">
                <a:latin typeface="+mj-lt"/>
              </a:rPr>
              <a:t>Plätze</a:t>
            </a:r>
            <a:endParaRPr lang="id-ID" b="1" cap="all" dirty="0">
              <a:latin typeface="+mj-lt"/>
            </a:endParaRPr>
          </a:p>
        </p:txBody>
      </p:sp>
      <p:sp>
        <p:nvSpPr>
          <p:cNvPr id="16" name="Content Placeholder 19"/>
          <p:cNvSpPr txBox="1">
            <a:spLocks/>
          </p:cNvSpPr>
          <p:nvPr/>
        </p:nvSpPr>
        <p:spPr>
          <a:xfrm>
            <a:off x="3557330" y="4263089"/>
            <a:ext cx="2107383" cy="20456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20000"/>
              </a:lnSpc>
              <a:spcBef>
                <a:spcPts val="500"/>
              </a:spcBef>
              <a:buNone/>
              <a:defRPr/>
            </a:pPr>
            <a:r>
              <a:rPr lang="de-DE" sz="1800" dirty="0"/>
              <a:t>Intern</a:t>
            </a:r>
          </a:p>
          <a:p>
            <a:pPr marL="0" lvl="0" indent="0" algn="ctr">
              <a:lnSpc>
                <a:spcPct val="120000"/>
              </a:lnSpc>
              <a:spcBef>
                <a:spcPts val="500"/>
              </a:spcBef>
              <a:buNone/>
              <a:defRPr/>
            </a:pPr>
            <a:r>
              <a:rPr lang="de-DE" sz="1800" dirty="0"/>
              <a:t>Weitere 5 -10 Plätze sind für Mandanten reserviert </a:t>
            </a:r>
            <a:endParaRPr lang="id-ID" sz="1800" dirty="0"/>
          </a:p>
        </p:txBody>
      </p:sp>
      <p:sp>
        <p:nvSpPr>
          <p:cNvPr id="7" name="Rectangle 6"/>
          <p:cNvSpPr/>
          <p:nvPr/>
        </p:nvSpPr>
        <p:spPr>
          <a:xfrm>
            <a:off x="6753153" y="2376780"/>
            <a:ext cx="1655647" cy="16556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kern="1200" dirty="0">
                <a:solidFill>
                  <a:schemeClr val="bg1"/>
                </a:solidFill>
                <a:latin typeface="+mn-lt"/>
                <a:ea typeface="+mn-ea"/>
                <a:cs typeface="+mn-cs"/>
              </a:rPr>
              <a:t>ab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kern="1200" dirty="0">
                <a:solidFill>
                  <a:schemeClr val="bg1"/>
                </a:solidFill>
                <a:latin typeface="+mn-lt"/>
                <a:ea typeface="+mn-ea"/>
                <a:cs typeface="+mn-cs"/>
              </a:rPr>
              <a:t>März</a:t>
            </a:r>
          </a:p>
        </p:txBody>
      </p:sp>
      <p:sp>
        <p:nvSpPr>
          <p:cNvPr id="14" name="TextBox 13"/>
          <p:cNvSpPr txBox="1"/>
          <p:nvPr/>
        </p:nvSpPr>
        <p:spPr>
          <a:xfrm>
            <a:off x="6719205" y="1808163"/>
            <a:ext cx="1723549" cy="369332"/>
          </a:xfrm>
          <a:prstGeom prst="rect">
            <a:avLst/>
          </a:prstGeom>
          <a:noFill/>
        </p:spPr>
        <p:txBody>
          <a:bodyPr wrap="none" rtlCol="0">
            <a:spAutoFit/>
          </a:bodyPr>
          <a:lstStyle/>
          <a:p>
            <a:pPr algn="ctr"/>
            <a:r>
              <a:rPr lang="de-DE" b="1" cap="all" dirty="0">
                <a:latin typeface="+mj-lt"/>
              </a:rPr>
              <a:t>Bewerbung</a:t>
            </a:r>
            <a:endParaRPr lang="id-ID" b="1" cap="all" dirty="0">
              <a:latin typeface="+mj-lt"/>
            </a:endParaRPr>
          </a:p>
        </p:txBody>
      </p:sp>
      <p:sp>
        <p:nvSpPr>
          <p:cNvPr id="17" name="Content Placeholder 19"/>
          <p:cNvSpPr txBox="1">
            <a:spLocks/>
          </p:cNvSpPr>
          <p:nvPr/>
        </p:nvSpPr>
        <p:spPr>
          <a:xfrm>
            <a:off x="6527285" y="4263089"/>
            <a:ext cx="2107383" cy="20456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20000"/>
              </a:lnSpc>
              <a:spcBef>
                <a:spcPts val="500"/>
              </a:spcBef>
              <a:buNone/>
              <a:defRPr/>
            </a:pPr>
            <a:r>
              <a:rPr lang="de-DE" sz="1800" dirty="0"/>
              <a:t>Bewerbungen über den </a:t>
            </a:r>
            <a:br>
              <a:rPr lang="de-DE" sz="1800" dirty="0"/>
            </a:br>
            <a:r>
              <a:rPr lang="de-DE" sz="1800" dirty="0"/>
              <a:t>Location Head </a:t>
            </a:r>
            <a:br>
              <a:rPr lang="de-DE" sz="1800" dirty="0"/>
            </a:br>
            <a:r>
              <a:rPr lang="de-DE" sz="1800" dirty="0"/>
              <a:t>an HR</a:t>
            </a:r>
            <a:endParaRPr lang="id-ID" sz="1800" dirty="0"/>
          </a:p>
        </p:txBody>
      </p:sp>
      <p:sp>
        <p:nvSpPr>
          <p:cNvPr id="8" name="Rectangle 7"/>
          <p:cNvSpPr/>
          <p:nvPr/>
        </p:nvSpPr>
        <p:spPr>
          <a:xfrm>
            <a:off x="9723110" y="2376780"/>
            <a:ext cx="1655647" cy="16556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b="1" kern="1200" dirty="0">
              <a:solidFill>
                <a:schemeClr val="bg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de-DE" b="1"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kern="1200" dirty="0">
                <a:solidFill>
                  <a:schemeClr val="bg1"/>
                </a:solidFill>
                <a:latin typeface="+mn-lt"/>
                <a:ea typeface="+mn-ea"/>
                <a:cs typeface="+mn-cs"/>
              </a:rPr>
              <a:t>Orientierung statt Irrfahrt</a:t>
            </a:r>
            <a:endParaRPr lang="id-ID" sz="1600" kern="1200" dirty="0">
              <a:solidFill>
                <a:schemeClr val="bg1"/>
              </a:solidFill>
              <a:latin typeface="+mn-lt"/>
              <a:ea typeface="+mn-ea"/>
              <a:cs typeface="+mn-cs"/>
            </a:endParaRPr>
          </a:p>
        </p:txBody>
      </p:sp>
      <p:sp>
        <p:nvSpPr>
          <p:cNvPr id="15" name="TextBox 14"/>
          <p:cNvSpPr txBox="1"/>
          <p:nvPr/>
        </p:nvSpPr>
        <p:spPr>
          <a:xfrm>
            <a:off x="9990523" y="1808163"/>
            <a:ext cx="1120821" cy="369332"/>
          </a:xfrm>
          <a:prstGeom prst="rect">
            <a:avLst/>
          </a:prstGeom>
          <a:noFill/>
        </p:spPr>
        <p:txBody>
          <a:bodyPr wrap="none" rtlCol="0">
            <a:spAutoFit/>
          </a:bodyPr>
          <a:lstStyle/>
          <a:p>
            <a:pPr algn="ctr"/>
            <a:r>
              <a:rPr lang="de-DE" b="1" cap="all" dirty="0">
                <a:latin typeface="+mj-lt"/>
              </a:rPr>
              <a:t>Nutzen</a:t>
            </a:r>
            <a:endParaRPr lang="id-ID" b="1" cap="all" dirty="0">
              <a:latin typeface="+mj-lt"/>
            </a:endParaRPr>
          </a:p>
        </p:txBody>
      </p:sp>
      <p:sp>
        <p:nvSpPr>
          <p:cNvPr id="18" name="Content Placeholder 19"/>
          <p:cNvSpPr txBox="1">
            <a:spLocks/>
          </p:cNvSpPr>
          <p:nvPr/>
        </p:nvSpPr>
        <p:spPr>
          <a:xfrm>
            <a:off x="9497241" y="4263089"/>
            <a:ext cx="2107383" cy="20456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20000"/>
              </a:lnSpc>
              <a:spcBef>
                <a:spcPts val="500"/>
              </a:spcBef>
              <a:buNone/>
              <a:defRPr/>
            </a:pPr>
            <a:r>
              <a:rPr lang="de-DE" sz="1800" dirty="0"/>
              <a:t>…</a:t>
            </a:r>
            <a:endParaRPr lang="id-ID" sz="1800" dirty="0"/>
          </a:p>
        </p:txBody>
      </p:sp>
      <p:sp>
        <p:nvSpPr>
          <p:cNvPr id="19" name="Chevron 18"/>
          <p:cNvSpPr/>
          <p:nvPr/>
        </p:nvSpPr>
        <p:spPr>
          <a:xfrm>
            <a:off x="8908157" y="3051699"/>
            <a:ext cx="315594" cy="31559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1"/>
              </a:solidFill>
            </a:endParaRPr>
          </a:p>
        </p:txBody>
      </p:sp>
      <p:sp>
        <p:nvSpPr>
          <p:cNvPr id="21" name="Slide Number Placeholder 20"/>
          <p:cNvSpPr>
            <a:spLocks noGrp="1"/>
          </p:cNvSpPr>
          <p:nvPr>
            <p:ph type="sldNum" sz="quarter" idx="11"/>
          </p:nvPr>
        </p:nvSpPr>
        <p:spPr/>
        <p:txBody>
          <a:bodyPr/>
          <a:lstStyle/>
          <a:p>
            <a:fld id="{8ED280B2-FD19-491D-8746-6B7D39E89A7F}" type="slidenum">
              <a:rPr lang="de-DE" smtClean="0"/>
              <a:pPr/>
              <a:t>11</a:t>
            </a:fld>
            <a:endParaRPr lang="de-DE" dirty="0"/>
          </a:p>
        </p:txBody>
      </p:sp>
      <p:pic>
        <p:nvPicPr>
          <p:cNvPr id="4" name="Grafik 3">
            <a:extLst>
              <a:ext uri="{FF2B5EF4-FFF2-40B4-BE49-F238E27FC236}">
                <a16:creationId xmlns:a16="http://schemas.microsoft.com/office/drawing/2014/main" id="{F2BB5421-B976-4F17-97F2-A2DA89B079A3}"/>
              </a:ext>
            </a:extLst>
          </p:cNvPr>
          <p:cNvPicPr>
            <a:picLocks noChangeAspect="1"/>
          </p:cNvPicPr>
          <p:nvPr/>
        </p:nvPicPr>
        <p:blipFill>
          <a:blip r:embed="rId2"/>
          <a:stretch>
            <a:fillRect/>
          </a:stretch>
        </p:blipFill>
        <p:spPr>
          <a:xfrm>
            <a:off x="9639130" y="2523332"/>
            <a:ext cx="1181878" cy="664806"/>
          </a:xfrm>
          <a:prstGeom prst="rect">
            <a:avLst/>
          </a:prstGeom>
        </p:spPr>
      </p:pic>
      <p:sp>
        <p:nvSpPr>
          <p:cNvPr id="22" name="Datumsplatzhalter 5">
            <a:extLst>
              <a:ext uri="{FF2B5EF4-FFF2-40B4-BE49-F238E27FC236}">
                <a16:creationId xmlns:a16="http://schemas.microsoft.com/office/drawing/2014/main" id="{314208E1-8826-4A53-92FF-F0732F9B88F9}"/>
              </a:ext>
            </a:extLst>
          </p:cNvPr>
          <p:cNvSpPr txBox="1">
            <a:spLocks/>
          </p:cNvSpPr>
          <p:nvPr/>
        </p:nvSpPr>
        <p:spPr>
          <a:xfrm>
            <a:off x="4960183" y="6491829"/>
            <a:ext cx="1679425" cy="360000"/>
          </a:xfrm>
          <a:prstGeom prst="rect">
            <a:avLst/>
          </a:prstGeom>
        </p:spPr>
        <p:txBody>
          <a:bodyPr vert="horz" lIns="91440" tIns="45720" rIns="91440" bIns="45720" rtlCol="0" anchor="t"/>
          <a:lstStyle>
            <a:defPPr>
              <a:defRPr lang="de-DE"/>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Luther | DEEP | </a:t>
            </a:r>
            <a:fld id="{0A6EB2FF-CCC5-4E45-92EA-7727C318F2BF}" type="datetime1">
              <a:rPr lang="de-DE" smtClean="0"/>
              <a:pPr/>
              <a:t>13.01.2022</a:t>
            </a:fld>
            <a:r>
              <a:rPr lang="de-DE" dirty="0"/>
              <a:t> |</a:t>
            </a:r>
          </a:p>
        </p:txBody>
      </p:sp>
    </p:spTree>
    <p:extLst>
      <p:ext uri="{BB962C8B-B14F-4D97-AF65-F5344CB8AC3E}">
        <p14:creationId xmlns:p14="http://schemas.microsoft.com/office/powerpoint/2010/main" val="3635436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C30BD41-AFE7-4242-9230-43BDB76B3312}"/>
              </a:ext>
            </a:extLst>
          </p:cNvPr>
          <p:cNvPicPr>
            <a:picLocks noChangeAspect="1"/>
          </p:cNvPicPr>
          <p:nvPr/>
        </p:nvPicPr>
        <p:blipFill rotWithShape="1">
          <a:blip r:embed="rId2"/>
          <a:srcRect b="-7239"/>
          <a:stretch/>
        </p:blipFill>
        <p:spPr>
          <a:xfrm>
            <a:off x="1306286" y="662001"/>
            <a:ext cx="8644238" cy="5214327"/>
          </a:xfrm>
          <a:prstGeom prst="rect">
            <a:avLst/>
          </a:prstGeom>
        </p:spPr>
      </p:pic>
      <p:sp>
        <p:nvSpPr>
          <p:cNvPr id="9" name="Textfeld 8">
            <a:extLst>
              <a:ext uri="{FF2B5EF4-FFF2-40B4-BE49-F238E27FC236}">
                <a16:creationId xmlns:a16="http://schemas.microsoft.com/office/drawing/2014/main" id="{C905EBDE-001A-4E34-8170-8D80A4ED67EF}"/>
              </a:ext>
            </a:extLst>
          </p:cNvPr>
          <p:cNvSpPr txBox="1"/>
          <p:nvPr/>
        </p:nvSpPr>
        <p:spPr>
          <a:xfrm>
            <a:off x="994841" y="4311510"/>
            <a:ext cx="4137671" cy="1138773"/>
          </a:xfrm>
          <a:prstGeom prst="rect">
            <a:avLst/>
          </a:prstGeom>
          <a:noFill/>
        </p:spPr>
        <p:txBody>
          <a:bodyPr wrap="none" rtlCol="0">
            <a:spAutoFit/>
          </a:bodyPr>
          <a:lstStyle/>
          <a:p>
            <a:r>
              <a:rPr lang="de-DE" sz="4400" b="1" dirty="0">
                <a:solidFill>
                  <a:schemeClr val="bg1"/>
                </a:solidFill>
              </a:rPr>
              <a:t>PERSPEKTIVE</a:t>
            </a:r>
          </a:p>
          <a:p>
            <a:r>
              <a:rPr lang="de-DE" sz="2400" cap="all" dirty="0">
                <a:solidFill>
                  <a:schemeClr val="bg1"/>
                </a:solidFill>
              </a:rPr>
              <a:t>statt Tunnelblick</a:t>
            </a:r>
          </a:p>
        </p:txBody>
      </p:sp>
      <p:sp>
        <p:nvSpPr>
          <p:cNvPr id="4" name="Foliennummernplatzhalter 3">
            <a:extLst>
              <a:ext uri="{FF2B5EF4-FFF2-40B4-BE49-F238E27FC236}">
                <a16:creationId xmlns:a16="http://schemas.microsoft.com/office/drawing/2014/main" id="{C0FB4618-BECA-43F9-953D-DEFE89B30ED8}"/>
              </a:ext>
            </a:extLst>
          </p:cNvPr>
          <p:cNvSpPr>
            <a:spLocks noGrp="1"/>
          </p:cNvSpPr>
          <p:nvPr>
            <p:ph type="sldNum" sz="quarter" idx="11"/>
          </p:nvPr>
        </p:nvSpPr>
        <p:spPr/>
        <p:txBody>
          <a:bodyPr/>
          <a:lstStyle/>
          <a:p>
            <a:fld id="{8ED280B2-FD19-491D-8746-6B7D39E89A7F}" type="slidenum">
              <a:rPr lang="de-DE" smtClean="0"/>
              <a:pPr/>
              <a:t>12</a:t>
            </a:fld>
            <a:endParaRPr lang="de-DE" dirty="0"/>
          </a:p>
        </p:txBody>
      </p:sp>
      <p:sp>
        <p:nvSpPr>
          <p:cNvPr id="7" name="Datumsplatzhalter 5">
            <a:extLst>
              <a:ext uri="{FF2B5EF4-FFF2-40B4-BE49-F238E27FC236}">
                <a16:creationId xmlns:a16="http://schemas.microsoft.com/office/drawing/2014/main" id="{2F4D5228-776C-4510-B47A-8037A2A5161D}"/>
              </a:ext>
            </a:extLst>
          </p:cNvPr>
          <p:cNvSpPr txBox="1">
            <a:spLocks/>
          </p:cNvSpPr>
          <p:nvPr/>
        </p:nvSpPr>
        <p:spPr>
          <a:xfrm>
            <a:off x="4960183" y="6491829"/>
            <a:ext cx="1679425" cy="360000"/>
          </a:xfrm>
          <a:prstGeom prst="rect">
            <a:avLst/>
          </a:prstGeom>
        </p:spPr>
        <p:txBody>
          <a:bodyPr vert="horz" lIns="91440" tIns="45720" rIns="91440" bIns="45720" rtlCol="0" anchor="t"/>
          <a:lstStyle>
            <a:defPPr>
              <a:defRPr lang="de-DE"/>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Luther | DEEP | </a:t>
            </a:r>
            <a:fld id="{0A6EB2FF-CCC5-4E45-92EA-7727C318F2BF}" type="datetime1">
              <a:rPr lang="de-DE" smtClean="0"/>
              <a:pPr/>
              <a:t>13.01.2022</a:t>
            </a:fld>
            <a:r>
              <a:rPr lang="de-DE" dirty="0"/>
              <a:t> |</a:t>
            </a:r>
          </a:p>
        </p:txBody>
      </p:sp>
      <p:pic>
        <p:nvPicPr>
          <p:cNvPr id="6" name="Grafik 5" descr="Ein Bild, das Text enthält.&#10;&#10;Automatisch generierte Beschreibung">
            <a:extLst>
              <a:ext uri="{FF2B5EF4-FFF2-40B4-BE49-F238E27FC236}">
                <a16:creationId xmlns:a16="http://schemas.microsoft.com/office/drawing/2014/main" id="{E89F3617-295F-424F-8904-1889F61647F4}"/>
              </a:ext>
            </a:extLst>
          </p:cNvPr>
          <p:cNvPicPr>
            <a:picLocks noChangeAspect="1"/>
          </p:cNvPicPr>
          <p:nvPr/>
        </p:nvPicPr>
        <p:blipFill>
          <a:blip r:embed="rId3"/>
          <a:stretch>
            <a:fillRect/>
          </a:stretch>
        </p:blipFill>
        <p:spPr>
          <a:xfrm>
            <a:off x="10159532" y="4520156"/>
            <a:ext cx="998003" cy="1423000"/>
          </a:xfrm>
          <a:prstGeom prst="rect">
            <a:avLst/>
          </a:prstGeom>
          <a:ln w="19050">
            <a:solidFill>
              <a:schemeClr val="bg1"/>
            </a:solidFill>
          </a:ln>
        </p:spPr>
      </p:pic>
      <p:pic>
        <p:nvPicPr>
          <p:cNvPr id="10" name="Grafik 9">
            <a:extLst>
              <a:ext uri="{FF2B5EF4-FFF2-40B4-BE49-F238E27FC236}">
                <a16:creationId xmlns:a16="http://schemas.microsoft.com/office/drawing/2014/main" id="{A0C7FA73-769D-4593-BA08-813FE8023882}"/>
              </a:ext>
            </a:extLst>
          </p:cNvPr>
          <p:cNvPicPr>
            <a:picLocks noChangeAspect="1"/>
          </p:cNvPicPr>
          <p:nvPr/>
        </p:nvPicPr>
        <p:blipFill>
          <a:blip r:embed="rId4"/>
          <a:stretch>
            <a:fillRect/>
          </a:stretch>
        </p:blipFill>
        <p:spPr>
          <a:xfrm>
            <a:off x="9508497" y="836582"/>
            <a:ext cx="1776725" cy="1118679"/>
          </a:xfrm>
          <a:prstGeom prst="rect">
            <a:avLst/>
          </a:prstGeom>
        </p:spPr>
      </p:pic>
      <p:pic>
        <p:nvPicPr>
          <p:cNvPr id="11" name="Grafik 15">
            <a:extLst>
              <a:ext uri="{FF2B5EF4-FFF2-40B4-BE49-F238E27FC236}">
                <a16:creationId xmlns:a16="http://schemas.microsoft.com/office/drawing/2014/main" id="{2A8BDC34-8D2B-4F4B-8E20-69E5F08F7C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325" y="981671"/>
            <a:ext cx="1803400" cy="469107"/>
          </a:xfrm>
          <a:prstGeom prst="rect">
            <a:avLst/>
          </a:prstGeom>
          <a:noFill/>
        </p:spPr>
      </p:pic>
    </p:spTree>
    <p:extLst>
      <p:ext uri="{BB962C8B-B14F-4D97-AF65-F5344CB8AC3E}">
        <p14:creationId xmlns:p14="http://schemas.microsoft.com/office/powerpoint/2010/main" val="1930427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8">
            <a:extLst>
              <a:ext uri="{FF2B5EF4-FFF2-40B4-BE49-F238E27FC236}">
                <a16:creationId xmlns:a16="http://schemas.microsoft.com/office/drawing/2014/main" id="{36FEB01F-B943-DE48-BD2B-5A09A9EBC54C}"/>
              </a:ext>
            </a:extLst>
          </p:cNvPr>
          <p:cNvSpPr/>
          <p:nvPr/>
        </p:nvSpPr>
        <p:spPr>
          <a:xfrm>
            <a:off x="587376" y="549276"/>
            <a:ext cx="11017250" cy="5759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10">
            <a:extLst>
              <a:ext uri="{FF2B5EF4-FFF2-40B4-BE49-F238E27FC236}">
                <a16:creationId xmlns:a16="http://schemas.microsoft.com/office/drawing/2014/main" id="{BD9793D0-7059-2341-8896-893972A07443}"/>
              </a:ext>
            </a:extLst>
          </p:cNvPr>
          <p:cNvSpPr txBox="1"/>
          <p:nvPr/>
        </p:nvSpPr>
        <p:spPr>
          <a:xfrm>
            <a:off x="1127325" y="2027013"/>
            <a:ext cx="8483694" cy="1675843"/>
          </a:xfrm>
          <a:prstGeom prst="rect">
            <a:avLst/>
          </a:prstGeom>
          <a:noFill/>
        </p:spPr>
        <p:txBody>
          <a:bodyPr wrap="square" lIns="0" tIns="0" rIns="0" bIns="0" rtlCol="0">
            <a:spAutoFit/>
          </a:bodyPr>
          <a:lstStyle/>
          <a:p>
            <a:pPr>
              <a:lnSpc>
                <a:spcPct val="120000"/>
              </a:lnSpc>
              <a:spcAft>
                <a:spcPts val="300"/>
              </a:spcAft>
            </a:pPr>
            <a:r>
              <a:rPr lang="de-DE" sz="1400" b="1" i="0" u="none" strike="noStrike" kern="1200" baseline="0" dirty="0">
                <a:solidFill>
                  <a:schemeClr val="bg1"/>
                </a:solidFill>
                <a:latin typeface="+mn-lt"/>
                <a:ea typeface="+mn-ea"/>
                <a:cs typeface="+mn-cs"/>
              </a:rPr>
              <a:t>Bangkok, Berlin, Brüssel, Delhi-</a:t>
            </a:r>
            <a:r>
              <a:rPr lang="de-DE" sz="1400" b="1" i="0" u="none" strike="noStrike" kern="1200" baseline="0" dirty="0" err="1">
                <a:solidFill>
                  <a:schemeClr val="bg1"/>
                </a:solidFill>
                <a:latin typeface="+mn-lt"/>
                <a:ea typeface="+mn-ea"/>
                <a:cs typeface="+mn-cs"/>
              </a:rPr>
              <a:t>Gurugram</a:t>
            </a:r>
            <a:r>
              <a:rPr lang="de-DE" sz="1400" b="1" i="0" u="none" strike="noStrike" kern="1200" baseline="0" dirty="0">
                <a:solidFill>
                  <a:schemeClr val="bg1"/>
                </a:solidFill>
                <a:latin typeface="+mn-lt"/>
                <a:ea typeface="+mn-ea"/>
                <a:cs typeface="+mn-cs"/>
              </a:rPr>
              <a:t>, Düsseldorf, Essen, Frankfurt a. M., Hamburg, </a:t>
            </a:r>
            <a:br>
              <a:rPr lang="de-DE" sz="1400" b="1" i="0" u="none" strike="noStrike" kern="1200" baseline="0" dirty="0">
                <a:solidFill>
                  <a:schemeClr val="bg1"/>
                </a:solidFill>
                <a:latin typeface="+mn-lt"/>
                <a:ea typeface="+mn-ea"/>
                <a:cs typeface="+mn-cs"/>
              </a:rPr>
            </a:br>
            <a:r>
              <a:rPr lang="de-DE" sz="1400" b="1" i="0" u="none" strike="noStrike" kern="1200" baseline="0" dirty="0">
                <a:solidFill>
                  <a:schemeClr val="bg1"/>
                </a:solidFill>
                <a:latin typeface="+mn-lt"/>
                <a:ea typeface="+mn-ea"/>
                <a:cs typeface="+mn-cs"/>
              </a:rPr>
              <a:t>Hannover, Jakarta, Köln, Kuala Lumpur, Leipzig, London, Luxemburg, München, Shanghai, Singapur, Stuttgart, </a:t>
            </a:r>
            <a:r>
              <a:rPr lang="de-DE" sz="1400" b="1" i="0" u="none" strike="noStrike" kern="1200" baseline="0" dirty="0" err="1">
                <a:solidFill>
                  <a:schemeClr val="bg1"/>
                </a:solidFill>
                <a:latin typeface="+mn-lt"/>
                <a:ea typeface="+mn-ea"/>
                <a:cs typeface="+mn-cs"/>
              </a:rPr>
              <a:t>Yangon</a:t>
            </a:r>
            <a:r>
              <a:rPr lang="de-DE" sz="1400" b="1" i="0" u="none" strike="noStrike" kern="1200" baseline="0" dirty="0">
                <a:solidFill>
                  <a:schemeClr val="bg1"/>
                </a:solidFill>
                <a:latin typeface="+mn-lt"/>
                <a:ea typeface="+mn-ea"/>
                <a:cs typeface="+mn-cs"/>
              </a:rPr>
              <a:t> </a:t>
            </a:r>
          </a:p>
          <a:p>
            <a:endParaRPr lang="de-DE" sz="1400" b="1" i="0" u="none" strike="noStrike" kern="1200" baseline="0" dirty="0">
              <a:solidFill>
                <a:schemeClr val="bg1"/>
              </a:solidFill>
              <a:latin typeface="+mn-lt"/>
              <a:ea typeface="+mn-ea"/>
              <a:cs typeface="+mn-cs"/>
            </a:endParaRPr>
          </a:p>
          <a:p>
            <a:r>
              <a:rPr lang="de-DE" sz="1400" b="0" i="0" u="none" strike="noStrike" kern="1200" baseline="0" dirty="0">
                <a:solidFill>
                  <a:schemeClr val="bg1"/>
                </a:solidFill>
                <a:latin typeface="+mn-lt"/>
                <a:ea typeface="+mn-ea"/>
                <a:cs typeface="+mn-cs"/>
              </a:rPr>
              <a:t>Weitere Informationen finden Sie unter </a:t>
            </a:r>
            <a:br>
              <a:rPr lang="de-DE" sz="1400" b="0" i="0" u="none" strike="noStrike" kern="1200" baseline="0" dirty="0">
                <a:solidFill>
                  <a:schemeClr val="bg1"/>
                </a:solidFill>
                <a:latin typeface="+mn-lt"/>
                <a:ea typeface="+mn-ea"/>
                <a:cs typeface="+mn-cs"/>
              </a:rPr>
            </a:br>
            <a:r>
              <a:rPr lang="de-DE" sz="1400" b="0" i="0" u="none" strike="noStrike" kern="1200" baseline="0" dirty="0">
                <a:solidFill>
                  <a:schemeClr val="bg1"/>
                </a:solidFill>
                <a:latin typeface="+mn-lt"/>
                <a:ea typeface="+mn-ea"/>
                <a:cs typeface="+mn-cs"/>
              </a:rPr>
              <a:t>www.luther-lawfirm.com</a:t>
            </a:r>
            <a:br>
              <a:rPr lang="de-DE" sz="1400" b="0" i="0" u="none" strike="noStrike" kern="1200" baseline="0" dirty="0">
                <a:solidFill>
                  <a:schemeClr val="bg1"/>
                </a:solidFill>
                <a:latin typeface="+mn-lt"/>
                <a:ea typeface="+mn-ea"/>
                <a:cs typeface="+mn-cs"/>
              </a:rPr>
            </a:br>
            <a:r>
              <a:rPr lang="de-DE" sz="1400" b="0" i="0" u="none" strike="noStrike" kern="1200" baseline="0" dirty="0">
                <a:solidFill>
                  <a:schemeClr val="bg1"/>
                </a:solidFill>
                <a:latin typeface="+mn-lt"/>
                <a:ea typeface="+mn-ea"/>
                <a:cs typeface="+mn-cs"/>
              </a:rPr>
              <a:t>www.luther-services.com</a:t>
            </a:r>
          </a:p>
        </p:txBody>
      </p:sp>
      <p:pic>
        <p:nvPicPr>
          <p:cNvPr id="8" name="Grafik 15">
            <a:extLst>
              <a:ext uri="{FF2B5EF4-FFF2-40B4-BE49-F238E27FC236}">
                <a16:creationId xmlns:a16="http://schemas.microsoft.com/office/drawing/2014/main" id="{857BD4EF-4502-C74F-B305-39C66BEB6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325" y="981671"/>
            <a:ext cx="1803400" cy="469107"/>
          </a:xfrm>
          <a:prstGeom prst="rect">
            <a:avLst/>
          </a:prstGeom>
          <a:noFill/>
        </p:spPr>
      </p:pic>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3581" y="5313334"/>
            <a:ext cx="1434176" cy="694153"/>
          </a:xfrm>
          <a:prstGeom prst="rect">
            <a:avLst/>
          </a:prstGeom>
        </p:spPr>
      </p:pic>
      <p:sp>
        <p:nvSpPr>
          <p:cNvPr id="11" name="Textfeld 4"/>
          <p:cNvSpPr txBox="1"/>
          <p:nvPr/>
        </p:nvSpPr>
        <p:spPr>
          <a:xfrm>
            <a:off x="1098291" y="5756719"/>
            <a:ext cx="2250616" cy="102592"/>
          </a:xfrm>
          <a:prstGeom prst="rect">
            <a:avLst/>
          </a:prstGeom>
          <a:noFill/>
        </p:spPr>
        <p:txBody>
          <a:bodyPr wrap="none" lIns="0" tIns="0" rIns="0" bIns="0" rtlCol="0">
            <a:spAutoFit/>
          </a:bodyPr>
          <a:lstStyle/>
          <a:p>
            <a:r>
              <a:rPr lang="en-US" sz="1000" b="1" baseline="30000" dirty="0">
                <a:solidFill>
                  <a:schemeClr val="bg1"/>
                </a:solidFill>
              </a:rPr>
              <a:t> </a:t>
            </a:r>
            <a:r>
              <a:rPr lang="en-US" sz="1000" b="1" baseline="30000" dirty="0" err="1">
                <a:solidFill>
                  <a:schemeClr val="bg1"/>
                </a:solidFill>
              </a:rPr>
              <a:t>Rechts</a:t>
            </a:r>
            <a:r>
              <a:rPr lang="en-US" sz="1000" b="1" baseline="30000" dirty="0">
                <a:solidFill>
                  <a:schemeClr val="bg1"/>
                </a:solidFill>
              </a:rPr>
              <a:t>- und </a:t>
            </a:r>
            <a:r>
              <a:rPr lang="en-US" sz="1000" b="1" baseline="30000" dirty="0" err="1">
                <a:solidFill>
                  <a:schemeClr val="bg1"/>
                </a:solidFill>
              </a:rPr>
              <a:t>Steuerberatung</a:t>
            </a:r>
            <a:r>
              <a:rPr lang="de-DE" sz="1000" b="1" baseline="30000" dirty="0">
                <a:solidFill>
                  <a:schemeClr val="bg1"/>
                </a:solidFill>
              </a:rPr>
              <a:t> | www.luther-lawfirm.com</a:t>
            </a:r>
          </a:p>
        </p:txBody>
      </p:sp>
    </p:spTree>
    <p:extLst>
      <p:ext uri="{BB962C8B-B14F-4D97-AF65-F5344CB8AC3E}">
        <p14:creationId xmlns:p14="http://schemas.microsoft.com/office/powerpoint/2010/main" val="2165895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5D82A48-A7CB-4808-9DC9-8BFF481FFBC2}"/>
              </a:ext>
            </a:extLst>
          </p:cNvPr>
          <p:cNvSpPr>
            <a:spLocks noGrp="1"/>
          </p:cNvSpPr>
          <p:nvPr>
            <p:ph type="sldNum" sz="quarter" idx="14"/>
          </p:nvPr>
        </p:nvSpPr>
        <p:spPr/>
        <p:txBody>
          <a:bodyPr/>
          <a:lstStyle/>
          <a:p>
            <a:fld id="{8ED280B2-FD19-491D-8746-6B7D39E89A7F}" type="slidenum">
              <a:rPr lang="de-DE" smtClean="0"/>
              <a:pPr/>
              <a:t>2</a:t>
            </a:fld>
            <a:endParaRPr lang="de-DE" dirty="0"/>
          </a:p>
        </p:txBody>
      </p:sp>
      <p:sp>
        <p:nvSpPr>
          <p:cNvPr id="4" name="Titel 3">
            <a:extLst>
              <a:ext uri="{FF2B5EF4-FFF2-40B4-BE49-F238E27FC236}">
                <a16:creationId xmlns:a16="http://schemas.microsoft.com/office/drawing/2014/main" id="{A2471614-04E4-4C89-BE98-F7C38B40B5B2}"/>
              </a:ext>
            </a:extLst>
          </p:cNvPr>
          <p:cNvSpPr>
            <a:spLocks noGrp="1"/>
          </p:cNvSpPr>
          <p:nvPr>
            <p:ph type="title"/>
          </p:nvPr>
        </p:nvSpPr>
        <p:spPr/>
        <p:txBody>
          <a:bodyPr/>
          <a:lstStyle/>
          <a:p>
            <a:r>
              <a:rPr lang="de-DE" dirty="0"/>
              <a:t>Auf den Punkt – Hintergründe und Inhalte von DEEP</a:t>
            </a:r>
          </a:p>
        </p:txBody>
      </p:sp>
      <p:sp>
        <p:nvSpPr>
          <p:cNvPr id="5" name="Inhaltsplatzhalter 4">
            <a:extLst>
              <a:ext uri="{FF2B5EF4-FFF2-40B4-BE49-F238E27FC236}">
                <a16:creationId xmlns:a16="http://schemas.microsoft.com/office/drawing/2014/main" id="{9F978BE9-9F3B-4789-9E2B-F9ACA764D95E}"/>
              </a:ext>
            </a:extLst>
          </p:cNvPr>
          <p:cNvSpPr>
            <a:spLocks noGrp="1"/>
          </p:cNvSpPr>
          <p:nvPr>
            <p:ph sz="quarter" idx="12"/>
          </p:nvPr>
        </p:nvSpPr>
        <p:spPr/>
        <p:txBody>
          <a:bodyPr numCol="2" spcCol="144000">
            <a:normAutofit/>
          </a:bodyPr>
          <a:lstStyle/>
          <a:p>
            <a:pPr rtl="0">
              <a:spcBef>
                <a:spcPts val="600"/>
              </a:spcBef>
            </a:pPr>
            <a:r>
              <a:rPr lang="de-DE" sz="1400" i="0" u="none" strike="noStrike" baseline="0" dirty="0">
                <a:solidFill>
                  <a:srgbClr val="C20041"/>
                </a:solidFill>
              </a:rPr>
              <a:t>DEEP ist die wegweisende interdisziplinäre Weiterbildung für Juristen für die Beratung im Kontext Digitalisierung</a:t>
            </a:r>
          </a:p>
          <a:p>
            <a:pPr rtl="0">
              <a:lnSpc>
                <a:spcPct val="110000"/>
              </a:lnSpc>
              <a:spcBef>
                <a:spcPts val="600"/>
              </a:spcBef>
            </a:pPr>
            <a:r>
              <a:rPr lang="de-DE" sz="1400" b="1" i="0" dirty="0">
                <a:solidFill>
                  <a:srgbClr val="212529"/>
                </a:solidFill>
                <a:effectLst/>
              </a:rPr>
              <a:t>Sowohl in der Wirtschaft, in der Gesellschaft als auch im persönlichen (Arbeits-)Umfeld erleben wir tiefgreifende Veränderungen durch die Digitalisierung. </a:t>
            </a:r>
            <a:r>
              <a:rPr lang="de-DE" sz="1400" b="1" i="0" u="none" strike="noStrike" baseline="0" dirty="0">
                <a:solidFill>
                  <a:srgbClr val="000000"/>
                </a:solidFill>
              </a:rPr>
              <a:t>Um unsere Mandanten bei dieser digitalen Transformation umfassend juristisch zu beraten, reicht bloßes juristisches Denken allein nicht mehr aus. </a:t>
            </a:r>
            <a:r>
              <a:rPr lang="de-DE" sz="1400" b="1" i="0" dirty="0">
                <a:solidFill>
                  <a:srgbClr val="212529"/>
                </a:solidFill>
                <a:effectLst/>
              </a:rPr>
              <a:t>Um dieser Herausforderung gerecht zu werden,</a:t>
            </a:r>
            <a:r>
              <a:rPr lang="de-DE" sz="1400" b="1" i="0" u="none" strike="noStrike" baseline="0" dirty="0">
                <a:solidFill>
                  <a:srgbClr val="000000"/>
                </a:solidFill>
              </a:rPr>
              <a:t> hat Luther mit DEEP eine interne Weiterbildung </a:t>
            </a:r>
            <a:r>
              <a:rPr lang="de-DE" sz="1400" b="1" dirty="0">
                <a:solidFill>
                  <a:srgbClr val="000000"/>
                </a:solidFill>
              </a:rPr>
              <a:t>geschaffen</a:t>
            </a:r>
            <a:r>
              <a:rPr lang="de-DE" sz="1400" b="1" i="0" u="none" strike="noStrike" baseline="0" dirty="0">
                <a:solidFill>
                  <a:srgbClr val="000000"/>
                </a:solidFill>
              </a:rPr>
              <a:t>, die relevantes Wissen rund um Technologie, Wirtschaft und Recht praxisorientiert miteinander verzahnt. </a:t>
            </a:r>
          </a:p>
          <a:p>
            <a:pPr>
              <a:lnSpc>
                <a:spcPct val="110000"/>
              </a:lnSpc>
              <a:spcBef>
                <a:spcPts val="600"/>
              </a:spcBef>
            </a:pPr>
            <a:r>
              <a:rPr lang="de-DE" sz="1400" b="0" i="0" u="none" strike="noStrike" baseline="0" dirty="0">
                <a:solidFill>
                  <a:srgbClr val="000000"/>
                </a:solidFill>
              </a:rPr>
              <a:t>DEEP steht hierbei als Akronym für </a:t>
            </a:r>
            <a:r>
              <a:rPr lang="de-DE" sz="1400" i="1" u="sng" strike="noStrike" baseline="0" dirty="0">
                <a:solidFill>
                  <a:schemeClr val="accent1"/>
                </a:solidFill>
              </a:rPr>
              <a:t>D</a:t>
            </a:r>
            <a:r>
              <a:rPr lang="de-DE" sz="1400" i="1" u="none" strike="noStrike" baseline="0" dirty="0">
                <a:solidFill>
                  <a:schemeClr val="accent1"/>
                </a:solidFill>
              </a:rPr>
              <a:t>igital </a:t>
            </a:r>
            <a:r>
              <a:rPr lang="de-DE" sz="1400" i="1" u="sng" strike="noStrike" baseline="0" dirty="0">
                <a:solidFill>
                  <a:schemeClr val="accent1"/>
                </a:solidFill>
              </a:rPr>
              <a:t>E</a:t>
            </a:r>
            <a:r>
              <a:rPr lang="de-DE" sz="1400" i="1" u="none" strike="noStrike" baseline="0" dirty="0">
                <a:solidFill>
                  <a:schemeClr val="accent1"/>
                </a:solidFill>
              </a:rPr>
              <a:t>ducation &amp; </a:t>
            </a:r>
            <a:r>
              <a:rPr lang="de-DE" sz="1400" i="1" u="sng" strike="noStrike" baseline="0" dirty="0">
                <a:solidFill>
                  <a:schemeClr val="accent1"/>
                </a:solidFill>
              </a:rPr>
              <a:t>E</a:t>
            </a:r>
            <a:r>
              <a:rPr lang="de-DE" sz="1400" i="1" u="none" strike="noStrike" baseline="0" dirty="0">
                <a:solidFill>
                  <a:schemeClr val="accent1"/>
                </a:solidFill>
              </a:rPr>
              <a:t>xperience </a:t>
            </a:r>
            <a:r>
              <a:rPr lang="de-DE" sz="1400" i="1" u="sng" strike="noStrike" baseline="0" dirty="0">
                <a:solidFill>
                  <a:schemeClr val="accent1"/>
                </a:solidFill>
              </a:rPr>
              <a:t>P</a:t>
            </a:r>
            <a:r>
              <a:rPr lang="de-DE" sz="1400" i="1" u="none" strike="noStrike" baseline="0" dirty="0">
                <a:solidFill>
                  <a:schemeClr val="accent1"/>
                </a:solidFill>
              </a:rPr>
              <a:t>rogram</a:t>
            </a:r>
            <a:r>
              <a:rPr lang="de-DE" sz="1400" dirty="0">
                <a:solidFill>
                  <a:srgbClr val="000000"/>
                </a:solidFill>
              </a:rPr>
              <a:t>. Es geht darum, Wirtschaft und Technologie im Kontext der digitalen Transformation zu verstehen, um Mandanten umfassend beraten zu können. Das Angebot richtet sich an Anwälte unterschiedlicher Seniorität, vom Associate bis zum Partner. Auch für Mandanten sowie Kollegen aus dem unyer Netzwerk ist das Angebot zugänglich. </a:t>
            </a:r>
            <a:endParaRPr lang="de-DE" sz="1400" b="0" i="0" u="none" strike="noStrike" baseline="0" dirty="0">
              <a:solidFill>
                <a:srgbClr val="000000"/>
              </a:solidFill>
            </a:endParaRPr>
          </a:p>
          <a:p>
            <a:pPr>
              <a:lnSpc>
                <a:spcPct val="110000"/>
              </a:lnSpc>
              <a:spcBef>
                <a:spcPts val="600"/>
              </a:spcBef>
            </a:pPr>
            <a:r>
              <a:rPr lang="de-DE" sz="1400" dirty="0">
                <a:solidFill>
                  <a:srgbClr val="000000"/>
                </a:solidFill>
              </a:rPr>
              <a:t>DEEP startete im Juli 2021 mit 27 Teilnehmer aus fast allen Luther Standorten und Service Lines sowie Mandanten. </a:t>
            </a:r>
          </a:p>
          <a:p>
            <a:pPr>
              <a:lnSpc>
                <a:spcPct val="110000"/>
              </a:lnSpc>
              <a:spcBef>
                <a:spcPts val="600"/>
              </a:spcBef>
            </a:pPr>
            <a:r>
              <a:rPr lang="de-DE" sz="1400" dirty="0">
                <a:solidFill>
                  <a:srgbClr val="000000"/>
                </a:solidFill>
              </a:rPr>
              <a:t>Das Konzept und die Umsetzung der Inhalte des Weiterbildungsprogramms wurden in Kooperation mit der WHU – Otto Beisheim School of Management entwickelt. Die WHU zählt zu den renommiertesten deutschen privat finanzierten Business Schools. </a:t>
            </a:r>
            <a:r>
              <a:rPr lang="de-DE" sz="1400" b="0" i="0" u="none" strike="noStrike" baseline="0" dirty="0">
                <a:solidFill>
                  <a:srgbClr val="000000"/>
                </a:solidFill>
              </a:rPr>
              <a:t>An der WHU forschen und lehren mehr als 50 Fakultätsmitglieder in den Bereichen Management, Finanz- und Rechnungswesen, Volkswirtschaftslehre, Unternehmertum und Innovation, Marketing und Vertrieb sowie Supply Chain Management. Zahlreiche Al</a:t>
            </a:r>
            <a:r>
              <a:rPr lang="de-DE" sz="1400" dirty="0">
                <a:solidFill>
                  <a:srgbClr val="000000"/>
                </a:solidFill>
              </a:rPr>
              <a:t>umni der WHU haben nach ihrem Studium erfolgreich Start-ups gegründet oder unterstützen solche als Business Angel.</a:t>
            </a:r>
          </a:p>
          <a:p>
            <a:pPr>
              <a:lnSpc>
                <a:spcPct val="110000"/>
              </a:lnSpc>
              <a:spcBef>
                <a:spcPts val="600"/>
              </a:spcBef>
            </a:pPr>
            <a:r>
              <a:rPr lang="de-DE" sz="1400" b="0" i="0" u="none" strike="noStrike" baseline="0" dirty="0">
                <a:solidFill>
                  <a:srgbClr val="000000"/>
                </a:solidFill>
              </a:rPr>
              <a:t>Neben Dozenten der WHU konnten Experten vom Karlsruher Institut für Technologie (KIT), der Technischen Universität München (TUM) sowie dem Liquid Legal Institut (LLI) für die Durchführung gewonnen werden.</a:t>
            </a:r>
          </a:p>
        </p:txBody>
      </p:sp>
      <p:sp>
        <p:nvSpPr>
          <p:cNvPr id="6" name="Datumsplatzhalter 5">
            <a:extLst>
              <a:ext uri="{FF2B5EF4-FFF2-40B4-BE49-F238E27FC236}">
                <a16:creationId xmlns:a16="http://schemas.microsoft.com/office/drawing/2014/main" id="{5F2222EA-130F-4046-9482-4C2567FD55AD}"/>
              </a:ext>
            </a:extLst>
          </p:cNvPr>
          <p:cNvSpPr>
            <a:spLocks noGrp="1"/>
          </p:cNvSpPr>
          <p:nvPr>
            <p:ph type="dt" sz="half" idx="13"/>
          </p:nvPr>
        </p:nvSpPr>
        <p:spPr>
          <a:xfrm>
            <a:off x="4962699" y="6498000"/>
            <a:ext cx="1679425" cy="360000"/>
          </a:xfrm>
        </p:spPr>
        <p:txBody>
          <a:bodyPr/>
          <a:lstStyle/>
          <a:p>
            <a:r>
              <a:rPr lang="de-DE" dirty="0"/>
              <a:t>Luther | DEEP | </a:t>
            </a:r>
            <a:fld id="{0A6EB2FF-CCC5-4E45-92EA-7727C318F2BF}" type="datetime1">
              <a:rPr lang="de-DE" smtClean="0"/>
              <a:t>13.01.2022</a:t>
            </a:fld>
            <a:r>
              <a:rPr lang="de-DE" dirty="0"/>
              <a:t> |</a:t>
            </a:r>
          </a:p>
        </p:txBody>
      </p:sp>
    </p:spTree>
    <p:extLst>
      <p:ext uri="{BB962C8B-B14F-4D97-AF65-F5344CB8AC3E}">
        <p14:creationId xmlns:p14="http://schemas.microsoft.com/office/powerpoint/2010/main" val="418864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A2F3D530-AD87-49D0-BE53-1E250782D655}"/>
              </a:ext>
            </a:extLst>
          </p:cNvPr>
          <p:cNvSpPr>
            <a:spLocks noGrp="1"/>
          </p:cNvSpPr>
          <p:nvPr>
            <p:ph type="title"/>
          </p:nvPr>
        </p:nvSpPr>
        <p:spPr/>
        <p:txBody>
          <a:bodyPr/>
          <a:lstStyle/>
          <a:p>
            <a:r>
              <a:rPr lang="de-DE" sz="3200" b="1" i="0" u="none" strike="noStrike" baseline="0" dirty="0"/>
              <a:t>DEEP </a:t>
            </a:r>
            <a:r>
              <a:rPr lang="de-DE" sz="3200" b="1" dirty="0"/>
              <a:t>vernetzt </a:t>
            </a:r>
            <a:r>
              <a:rPr lang="de-DE" sz="3200" b="1" i="0" u="none" strike="noStrike" baseline="0" dirty="0"/>
              <a:t>drei Perspektiven </a:t>
            </a:r>
            <a:br>
              <a:rPr lang="de-DE" sz="3200" b="1" i="0" u="none" strike="noStrike" baseline="0" dirty="0"/>
            </a:br>
            <a:r>
              <a:rPr lang="de-DE" sz="3200" b="1" i="0" u="none" strike="noStrike" baseline="0" dirty="0"/>
              <a:t>und </a:t>
            </a:r>
            <a:r>
              <a:rPr lang="de-DE" dirty="0"/>
              <a:t>schließt mit einem </a:t>
            </a:r>
            <a:r>
              <a:rPr lang="de-DE" sz="3200" b="1" i="0" u="none" strike="noStrike" baseline="0" dirty="0"/>
              <a:t>Praxismodul ab</a:t>
            </a:r>
            <a:endParaRPr lang="de-DE" dirty="0"/>
          </a:p>
        </p:txBody>
      </p:sp>
      <p:sp>
        <p:nvSpPr>
          <p:cNvPr id="10" name="Inhaltsplatzhalter 9">
            <a:extLst>
              <a:ext uri="{FF2B5EF4-FFF2-40B4-BE49-F238E27FC236}">
                <a16:creationId xmlns:a16="http://schemas.microsoft.com/office/drawing/2014/main" id="{97E652AB-D6FB-4DDC-9C9C-EBCDEC22F541}"/>
              </a:ext>
            </a:extLst>
          </p:cNvPr>
          <p:cNvSpPr>
            <a:spLocks noGrp="1"/>
          </p:cNvSpPr>
          <p:nvPr>
            <p:ph sz="quarter" idx="12"/>
          </p:nvPr>
        </p:nvSpPr>
        <p:spPr>
          <a:xfrm>
            <a:off x="586801" y="1810799"/>
            <a:ext cx="5509199" cy="4675725"/>
          </a:xfrm>
        </p:spPr>
        <p:txBody>
          <a:bodyPr>
            <a:normAutofit/>
          </a:bodyPr>
          <a:lstStyle/>
          <a:p>
            <a:pPr>
              <a:lnSpc>
                <a:spcPts val="1600"/>
              </a:lnSpc>
              <a:spcBef>
                <a:spcPts val="600"/>
              </a:spcBef>
            </a:pPr>
            <a:r>
              <a:rPr lang="de-DE" sz="1200" b="0" i="0" u="none" strike="noStrike" baseline="0" dirty="0">
                <a:solidFill>
                  <a:srgbClr val="000000"/>
                </a:solidFill>
              </a:rPr>
              <a:t>In </a:t>
            </a:r>
            <a:r>
              <a:rPr lang="de-DE" sz="1200" b="1" i="1" u="none" strike="noStrike" baseline="0" dirty="0">
                <a:solidFill>
                  <a:schemeClr val="accent1"/>
                </a:solidFill>
              </a:rPr>
              <a:t>Tech for Law</a:t>
            </a:r>
            <a:r>
              <a:rPr lang="de-DE" sz="1200" b="0" i="0" u="none" strike="noStrike" baseline="0" dirty="0">
                <a:solidFill>
                  <a:srgbClr val="000000"/>
                </a:solidFill>
              </a:rPr>
              <a:t> schaffen IT Spezialisten ein Verständnis für das technische Basiswissen, um digitale Services und Plattformen zu verstehen und technologische Trends einordnen zu können. </a:t>
            </a:r>
          </a:p>
          <a:p>
            <a:pPr>
              <a:lnSpc>
                <a:spcPts val="1600"/>
              </a:lnSpc>
              <a:spcBef>
                <a:spcPts val="600"/>
              </a:spcBef>
            </a:pPr>
            <a:r>
              <a:rPr lang="de-DE" sz="1200" b="0" i="0" u="none" strike="noStrike" baseline="0" dirty="0">
                <a:solidFill>
                  <a:srgbClr val="000000"/>
                </a:solidFill>
              </a:rPr>
              <a:t>Im Modul </a:t>
            </a:r>
            <a:r>
              <a:rPr lang="de-DE" sz="1200" b="1" i="1" u="none" strike="noStrike" baseline="0" dirty="0">
                <a:solidFill>
                  <a:schemeClr val="accent1"/>
                </a:solidFill>
              </a:rPr>
              <a:t>Business for Digital</a:t>
            </a:r>
            <a:r>
              <a:rPr lang="de-DE" sz="1200" b="0" i="0" u="none" strike="noStrike" baseline="0" dirty="0">
                <a:solidFill>
                  <a:schemeClr val="accent1"/>
                </a:solidFill>
              </a:rPr>
              <a:t> </a:t>
            </a:r>
            <a:r>
              <a:rPr lang="de-DE" sz="1200" b="0" i="0" u="none" strike="noStrike" baseline="0" dirty="0">
                <a:solidFill>
                  <a:srgbClr val="000000"/>
                </a:solidFill>
              </a:rPr>
              <a:t>zeichnen Experten der WHU das Big Picture der unternehmerischen Dimension von Digital Business und digitaler Wertschöpfung. Es geht darum zu verstehen, wie Unternehmen neue Geschäftsmodelle entwickeln, umsetzen und zusammenarbeiten. </a:t>
            </a:r>
          </a:p>
          <a:p>
            <a:pPr>
              <a:lnSpc>
                <a:spcPts val="1600"/>
              </a:lnSpc>
              <a:spcBef>
                <a:spcPts val="600"/>
              </a:spcBef>
            </a:pPr>
            <a:r>
              <a:rPr lang="de-DE" sz="1200" b="0" i="0" u="none" strike="noStrike" baseline="0" dirty="0">
                <a:solidFill>
                  <a:srgbClr val="000000"/>
                </a:solidFill>
              </a:rPr>
              <a:t>Im Modul </a:t>
            </a:r>
            <a:r>
              <a:rPr lang="de-DE" sz="1200" b="1" i="1" u="none" strike="noStrike" baseline="0" dirty="0">
                <a:solidFill>
                  <a:schemeClr val="accent1"/>
                </a:solidFill>
              </a:rPr>
              <a:t>Law for Tech</a:t>
            </a:r>
            <a:r>
              <a:rPr lang="de-DE" sz="1200" b="0" i="0" u="none" strike="noStrike" baseline="0" dirty="0">
                <a:solidFill>
                  <a:srgbClr val="000000"/>
                </a:solidFill>
              </a:rPr>
              <a:t> zeigen Anwälte von Luther, welche rechtlichen </a:t>
            </a:r>
            <a:r>
              <a:rPr lang="de-DE" sz="1200" dirty="0">
                <a:solidFill>
                  <a:srgbClr val="000000"/>
                </a:solidFill>
              </a:rPr>
              <a:t>Fragen durch </a:t>
            </a:r>
            <a:r>
              <a:rPr lang="de-DE" sz="1200" b="0" i="0" u="none" strike="noStrike" baseline="0" dirty="0">
                <a:solidFill>
                  <a:srgbClr val="000000"/>
                </a:solidFill>
              </a:rPr>
              <a:t>die Digitalisierung von Produkten und Wertschöpfungsketten gestellt und wie </a:t>
            </a:r>
            <a:r>
              <a:rPr lang="de-DE" sz="1200" dirty="0">
                <a:solidFill>
                  <a:srgbClr val="000000"/>
                </a:solidFill>
              </a:rPr>
              <a:t>vorhandenes </a:t>
            </a:r>
            <a:r>
              <a:rPr lang="de-DE" sz="1200" b="0" i="0" u="none" strike="noStrike" baseline="0" dirty="0">
                <a:solidFill>
                  <a:srgbClr val="000000"/>
                </a:solidFill>
              </a:rPr>
              <a:t>Recht für die neue Welt adaptiert werden muss. Der Bogen spannt sich vom Gesellschaftsrecht über Kartellrecht, Arbeitsrecht, den Schutz und die Kommerzialisierung von Daten bis hin zu Fragen des Vertrags- und Haftungsrechts als auch den Grundlagen von Blockchain, Künstlicher Intelligenz und dem Finanzaufsichtsrechts, z. B. für Fintechs. </a:t>
            </a:r>
          </a:p>
          <a:p>
            <a:pPr>
              <a:lnSpc>
                <a:spcPts val="1600"/>
              </a:lnSpc>
              <a:spcBef>
                <a:spcPts val="600"/>
              </a:spcBef>
            </a:pPr>
            <a:r>
              <a:rPr lang="de-DE" sz="1200" b="0" i="0" u="none" strike="noStrike" baseline="0" dirty="0">
                <a:solidFill>
                  <a:srgbClr val="000000"/>
                </a:solidFill>
              </a:rPr>
              <a:t>Im </a:t>
            </a:r>
            <a:r>
              <a:rPr lang="de-DE" sz="1200" b="1" i="1" dirty="0">
                <a:solidFill>
                  <a:schemeClr val="accent1"/>
                </a:solidFill>
              </a:rPr>
              <a:t>Praxismodul</a:t>
            </a:r>
            <a:r>
              <a:rPr lang="de-DE" sz="1200" b="0" i="0" u="none" strike="noStrike" baseline="0" dirty="0">
                <a:solidFill>
                  <a:srgbClr val="000000"/>
                </a:solidFill>
              </a:rPr>
              <a:t> geht es darum, die drei Perspektiven miteinander zu verzahnen und gemeinsam im Team konkrete Lösungen für den Beratungsalltag daraus abzuleiten. </a:t>
            </a:r>
          </a:p>
          <a:p>
            <a:pPr>
              <a:lnSpc>
                <a:spcPts val="1600"/>
              </a:lnSpc>
              <a:spcBef>
                <a:spcPts val="600"/>
              </a:spcBef>
            </a:pPr>
            <a:endParaRPr lang="de-DE" sz="1200" b="0" i="0" u="none" strike="noStrike" baseline="0" dirty="0">
              <a:solidFill>
                <a:srgbClr val="000000"/>
              </a:solidFill>
            </a:endParaRPr>
          </a:p>
          <a:p>
            <a:pPr>
              <a:lnSpc>
                <a:spcPts val="1600"/>
              </a:lnSpc>
              <a:spcBef>
                <a:spcPts val="600"/>
              </a:spcBef>
            </a:pPr>
            <a:endParaRPr lang="de-DE" sz="1200" dirty="0"/>
          </a:p>
        </p:txBody>
      </p:sp>
      <p:pic>
        <p:nvPicPr>
          <p:cNvPr id="8" name="Grafik 7">
            <a:extLst>
              <a:ext uri="{FF2B5EF4-FFF2-40B4-BE49-F238E27FC236}">
                <a16:creationId xmlns:a16="http://schemas.microsoft.com/office/drawing/2014/main" id="{DD524D32-816E-42D5-8FF5-82D0BD6D1D27}"/>
              </a:ext>
            </a:extLst>
          </p:cNvPr>
          <p:cNvPicPr>
            <a:picLocks noChangeAspect="1"/>
          </p:cNvPicPr>
          <p:nvPr/>
        </p:nvPicPr>
        <p:blipFill>
          <a:blip r:embed="rId2"/>
          <a:stretch>
            <a:fillRect/>
          </a:stretch>
        </p:blipFill>
        <p:spPr>
          <a:xfrm>
            <a:off x="6308521" y="1810799"/>
            <a:ext cx="5404183" cy="3629086"/>
          </a:xfrm>
          <a:prstGeom prst="rect">
            <a:avLst/>
          </a:prstGeom>
          <a:ln>
            <a:noFill/>
          </a:ln>
          <a:effectLst/>
        </p:spPr>
      </p:pic>
      <p:sp>
        <p:nvSpPr>
          <p:cNvPr id="3" name="Foliennummernplatzhalter 2">
            <a:extLst>
              <a:ext uri="{FF2B5EF4-FFF2-40B4-BE49-F238E27FC236}">
                <a16:creationId xmlns:a16="http://schemas.microsoft.com/office/drawing/2014/main" id="{DCEE03DB-A77A-4744-93E9-5ADF27A076E8}"/>
              </a:ext>
            </a:extLst>
          </p:cNvPr>
          <p:cNvSpPr>
            <a:spLocks noGrp="1"/>
          </p:cNvSpPr>
          <p:nvPr>
            <p:ph type="sldNum" sz="quarter" idx="14"/>
          </p:nvPr>
        </p:nvSpPr>
        <p:spPr/>
        <p:txBody>
          <a:bodyPr/>
          <a:lstStyle/>
          <a:p>
            <a:fld id="{8ED280B2-FD19-491D-8746-6B7D39E89A7F}" type="slidenum">
              <a:rPr lang="de-DE" smtClean="0"/>
              <a:pPr/>
              <a:t>3</a:t>
            </a:fld>
            <a:endParaRPr lang="de-DE" dirty="0"/>
          </a:p>
        </p:txBody>
      </p:sp>
      <p:sp>
        <p:nvSpPr>
          <p:cNvPr id="7" name="Datumsplatzhalter 5">
            <a:extLst>
              <a:ext uri="{FF2B5EF4-FFF2-40B4-BE49-F238E27FC236}">
                <a16:creationId xmlns:a16="http://schemas.microsoft.com/office/drawing/2014/main" id="{11519D1F-0412-4A31-A845-00EFC7013C46}"/>
              </a:ext>
            </a:extLst>
          </p:cNvPr>
          <p:cNvSpPr>
            <a:spLocks noGrp="1"/>
          </p:cNvSpPr>
          <p:nvPr>
            <p:ph type="dt" sz="half" idx="13"/>
          </p:nvPr>
        </p:nvSpPr>
        <p:spPr>
          <a:xfrm>
            <a:off x="4962699" y="6498000"/>
            <a:ext cx="1679425" cy="360000"/>
          </a:xfrm>
        </p:spPr>
        <p:txBody>
          <a:bodyPr/>
          <a:lstStyle/>
          <a:p>
            <a:r>
              <a:rPr lang="de-DE" dirty="0"/>
              <a:t>Luther | DEEP | </a:t>
            </a:r>
            <a:fld id="{0A6EB2FF-CCC5-4E45-92EA-7727C318F2BF}" type="datetime1">
              <a:rPr lang="de-DE" smtClean="0"/>
              <a:t>13.01.2022</a:t>
            </a:fld>
            <a:r>
              <a:rPr lang="de-DE" dirty="0"/>
              <a:t> |</a:t>
            </a:r>
          </a:p>
        </p:txBody>
      </p:sp>
    </p:spTree>
    <p:extLst>
      <p:ext uri="{BB962C8B-B14F-4D97-AF65-F5344CB8AC3E}">
        <p14:creationId xmlns:p14="http://schemas.microsoft.com/office/powerpoint/2010/main" val="3885756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CF84A8A8-35E3-4432-882D-89F35AC2D9A6}"/>
              </a:ext>
            </a:extLst>
          </p:cNvPr>
          <p:cNvSpPr/>
          <p:nvPr/>
        </p:nvSpPr>
        <p:spPr>
          <a:xfrm>
            <a:off x="7987411" y="3495601"/>
            <a:ext cx="3600000" cy="3927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144000" bIns="36000" rtlCol="0" anchor="ctr"/>
          <a:lstStyle/>
          <a:p>
            <a:r>
              <a:rPr lang="de-DE" sz="1400" dirty="0"/>
              <a:t>Technologie Essentials</a:t>
            </a:r>
          </a:p>
        </p:txBody>
      </p:sp>
      <p:sp>
        <p:nvSpPr>
          <p:cNvPr id="14" name="Rechteck 13">
            <a:extLst>
              <a:ext uri="{FF2B5EF4-FFF2-40B4-BE49-F238E27FC236}">
                <a16:creationId xmlns:a16="http://schemas.microsoft.com/office/drawing/2014/main" id="{83072105-03E2-43D1-BFEC-E618A6E0C031}"/>
              </a:ext>
            </a:extLst>
          </p:cNvPr>
          <p:cNvSpPr/>
          <p:nvPr/>
        </p:nvSpPr>
        <p:spPr>
          <a:xfrm>
            <a:off x="7987411" y="3968931"/>
            <a:ext cx="3600000" cy="3927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144000" bIns="36000" rtlCol="0" anchor="ctr"/>
          <a:lstStyle/>
          <a:p>
            <a:r>
              <a:rPr lang="de-DE" sz="1400" dirty="0"/>
              <a:t>Digitale Infrastrukturen</a:t>
            </a:r>
          </a:p>
        </p:txBody>
      </p:sp>
      <p:sp>
        <p:nvSpPr>
          <p:cNvPr id="15" name="Rechteck 14">
            <a:extLst>
              <a:ext uri="{FF2B5EF4-FFF2-40B4-BE49-F238E27FC236}">
                <a16:creationId xmlns:a16="http://schemas.microsoft.com/office/drawing/2014/main" id="{7E81EB21-7FEB-424B-A0ED-90AB982D577D}"/>
              </a:ext>
            </a:extLst>
          </p:cNvPr>
          <p:cNvSpPr/>
          <p:nvPr/>
        </p:nvSpPr>
        <p:spPr>
          <a:xfrm>
            <a:off x="7987411" y="4445247"/>
            <a:ext cx="3600000" cy="3927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144000" bIns="36000" rtlCol="0" anchor="ctr"/>
          <a:lstStyle/>
          <a:p>
            <a:r>
              <a:rPr lang="de-DE" sz="1400" dirty="0"/>
              <a:t>Künstliche Intelligenz &amp; Big Data</a:t>
            </a:r>
          </a:p>
        </p:txBody>
      </p:sp>
      <p:sp>
        <p:nvSpPr>
          <p:cNvPr id="16" name="Rechteck 15">
            <a:extLst>
              <a:ext uri="{FF2B5EF4-FFF2-40B4-BE49-F238E27FC236}">
                <a16:creationId xmlns:a16="http://schemas.microsoft.com/office/drawing/2014/main" id="{406F66AD-F54B-4C9E-AD71-027D941E0AF0}"/>
              </a:ext>
            </a:extLst>
          </p:cNvPr>
          <p:cNvSpPr/>
          <p:nvPr/>
        </p:nvSpPr>
        <p:spPr>
          <a:xfrm>
            <a:off x="7987411" y="4935499"/>
            <a:ext cx="3600000" cy="3927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144000" bIns="36000" rtlCol="0" anchor="ctr"/>
          <a:lstStyle/>
          <a:p>
            <a:r>
              <a:rPr lang="de-DE" sz="1400" dirty="0"/>
              <a:t>Industrie 4.0, Internet </a:t>
            </a:r>
            <a:r>
              <a:rPr lang="de-DE" sz="1400" dirty="0" err="1"/>
              <a:t>of</a:t>
            </a:r>
            <a:r>
              <a:rPr lang="de-DE" sz="1400" dirty="0"/>
              <a:t> Things, Robotik</a:t>
            </a:r>
          </a:p>
        </p:txBody>
      </p:sp>
      <p:sp>
        <p:nvSpPr>
          <p:cNvPr id="17" name="Rechteck 16">
            <a:extLst>
              <a:ext uri="{FF2B5EF4-FFF2-40B4-BE49-F238E27FC236}">
                <a16:creationId xmlns:a16="http://schemas.microsoft.com/office/drawing/2014/main" id="{3332DDC2-83E4-46E3-84CB-DB4BA8640222}"/>
              </a:ext>
            </a:extLst>
          </p:cNvPr>
          <p:cNvSpPr/>
          <p:nvPr/>
        </p:nvSpPr>
        <p:spPr>
          <a:xfrm>
            <a:off x="7987411" y="5425751"/>
            <a:ext cx="3600000" cy="3927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144000" bIns="36000" rtlCol="0" anchor="ctr"/>
          <a:lstStyle/>
          <a:p>
            <a:r>
              <a:rPr lang="de-DE" sz="1400" spc="-40" dirty="0"/>
              <a:t>Distributed Ledger Technologie (Blockchain)</a:t>
            </a:r>
          </a:p>
        </p:txBody>
      </p:sp>
      <p:sp>
        <p:nvSpPr>
          <p:cNvPr id="18" name="Rechteck 17">
            <a:extLst>
              <a:ext uri="{FF2B5EF4-FFF2-40B4-BE49-F238E27FC236}">
                <a16:creationId xmlns:a16="http://schemas.microsoft.com/office/drawing/2014/main" id="{93FEBBD6-2EE3-4C34-867C-4E4960D99503}"/>
              </a:ext>
            </a:extLst>
          </p:cNvPr>
          <p:cNvSpPr/>
          <p:nvPr/>
        </p:nvSpPr>
        <p:spPr>
          <a:xfrm>
            <a:off x="7987411" y="5916004"/>
            <a:ext cx="3600000" cy="3927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144000" bIns="36000" rtlCol="0" anchor="ctr"/>
          <a:lstStyle/>
          <a:p>
            <a:r>
              <a:rPr lang="de-DE" sz="1400" dirty="0"/>
              <a:t>Legal Tech</a:t>
            </a:r>
          </a:p>
        </p:txBody>
      </p:sp>
      <p:pic>
        <p:nvPicPr>
          <p:cNvPr id="20" name="Bildplatzhalter 19" descr="Ein Bild, das Unschärfe enthält.&#10;&#10;Automatisch generierte Beschreibung">
            <a:extLst>
              <a:ext uri="{FF2B5EF4-FFF2-40B4-BE49-F238E27FC236}">
                <a16:creationId xmlns:a16="http://schemas.microsoft.com/office/drawing/2014/main" id="{D8159737-C341-4CA9-9B6B-377A054A55CB}"/>
              </a:ext>
            </a:extLst>
          </p:cNvPr>
          <p:cNvPicPr>
            <a:picLocks noGrp="1" noChangeAspect="1"/>
          </p:cNvPicPr>
          <p:nvPr>
            <p:ph type="pic" sz="quarter" idx="13"/>
          </p:nvPr>
        </p:nvPicPr>
        <p:blipFill>
          <a:blip r:embed="rId2"/>
          <a:srcRect l="12997" r="12997"/>
          <a:stretch>
            <a:fillRect/>
          </a:stretch>
        </p:blipFill>
        <p:spPr/>
      </p:pic>
      <p:sp>
        <p:nvSpPr>
          <p:cNvPr id="6" name="Foliennummernplatzhalter 5">
            <a:extLst>
              <a:ext uri="{FF2B5EF4-FFF2-40B4-BE49-F238E27FC236}">
                <a16:creationId xmlns:a16="http://schemas.microsoft.com/office/drawing/2014/main" id="{899232CC-AB94-42FD-B1DD-9874E66C01A2}"/>
              </a:ext>
            </a:extLst>
          </p:cNvPr>
          <p:cNvSpPr>
            <a:spLocks noGrp="1"/>
          </p:cNvSpPr>
          <p:nvPr>
            <p:ph type="sldNum" sz="quarter" idx="17"/>
          </p:nvPr>
        </p:nvSpPr>
        <p:spPr/>
        <p:txBody>
          <a:bodyPr/>
          <a:lstStyle/>
          <a:p>
            <a:fld id="{8ED280B2-FD19-491D-8746-6B7D39E89A7F}" type="slidenum">
              <a:rPr lang="de-DE" smtClean="0"/>
              <a:pPr/>
              <a:t>4</a:t>
            </a:fld>
            <a:endParaRPr lang="de-DE" dirty="0"/>
          </a:p>
        </p:txBody>
      </p:sp>
      <p:sp>
        <p:nvSpPr>
          <p:cNvPr id="4" name="Titel 3">
            <a:extLst>
              <a:ext uri="{FF2B5EF4-FFF2-40B4-BE49-F238E27FC236}">
                <a16:creationId xmlns:a16="http://schemas.microsoft.com/office/drawing/2014/main" id="{2CA81328-A4F7-4E40-B226-144AAC4AA020}"/>
              </a:ext>
            </a:extLst>
          </p:cNvPr>
          <p:cNvSpPr>
            <a:spLocks noGrp="1"/>
          </p:cNvSpPr>
          <p:nvPr>
            <p:ph type="title"/>
          </p:nvPr>
        </p:nvSpPr>
        <p:spPr/>
        <p:txBody>
          <a:bodyPr/>
          <a:lstStyle/>
          <a:p>
            <a:r>
              <a:rPr lang="de-DE" dirty="0"/>
              <a:t>Tech </a:t>
            </a:r>
            <a:r>
              <a:rPr lang="de-DE" dirty="0" err="1"/>
              <a:t>for</a:t>
            </a:r>
            <a:r>
              <a:rPr lang="de-DE" dirty="0"/>
              <a:t> Law </a:t>
            </a:r>
          </a:p>
        </p:txBody>
      </p:sp>
      <p:sp>
        <p:nvSpPr>
          <p:cNvPr id="10" name="Inhaltsplatzhalter 8">
            <a:extLst>
              <a:ext uri="{FF2B5EF4-FFF2-40B4-BE49-F238E27FC236}">
                <a16:creationId xmlns:a16="http://schemas.microsoft.com/office/drawing/2014/main" id="{80CC3A7D-39C6-42F4-B8FD-C289982725D4}"/>
              </a:ext>
            </a:extLst>
          </p:cNvPr>
          <p:cNvSpPr txBox="1">
            <a:spLocks/>
          </p:cNvSpPr>
          <p:nvPr/>
        </p:nvSpPr>
        <p:spPr>
          <a:xfrm>
            <a:off x="604589" y="2717074"/>
            <a:ext cx="7255124" cy="3224212"/>
          </a:xfrm>
          <a:prstGeom prst="rect">
            <a:avLst/>
          </a:prstGeom>
        </p:spPr>
        <p:txBody>
          <a:bodyPr vert="horz" lIns="0" tIns="144000" rIns="144000" bIns="144000" rtlCol="0">
            <a:normAutofit/>
          </a:bodyPr>
          <a:lstStyle>
            <a:lvl1pPr marL="0" indent="0" algn="l" defTabSz="360000" rtl="0" eaLnBrk="1" latinLnBrk="0" hangingPunct="1">
              <a:lnSpc>
                <a:spcPct val="120000"/>
              </a:lnSpc>
              <a:spcBef>
                <a:spcPts val="800"/>
              </a:spcBef>
              <a:buClr>
                <a:schemeClr val="accent1"/>
              </a:buClr>
              <a:buFontTx/>
              <a:buNone/>
              <a:defRPr sz="1800" kern="1200">
                <a:solidFill>
                  <a:schemeClr val="tx1"/>
                </a:solidFill>
                <a:latin typeface="+mn-lt"/>
                <a:ea typeface="+mn-ea"/>
                <a:cs typeface="+mn-cs"/>
              </a:defRPr>
            </a:lvl1pPr>
            <a:lvl2pPr marL="360000" indent="-360000" algn="l" defTabSz="360000" rtl="0" eaLnBrk="1" latinLnBrk="0" hangingPunct="1">
              <a:lnSpc>
                <a:spcPct val="120000"/>
              </a:lnSpc>
              <a:spcBef>
                <a:spcPts val="800"/>
              </a:spcBef>
              <a:buClr>
                <a:schemeClr val="accent1"/>
              </a:buClr>
              <a:buFont typeface="Wingdings" pitchFamily="2" charset="2"/>
              <a:buChar char="§"/>
              <a:defRPr sz="1800" kern="1200">
                <a:solidFill>
                  <a:schemeClr val="tx1"/>
                </a:solidFill>
                <a:latin typeface="+mn-lt"/>
                <a:ea typeface="+mn-ea"/>
                <a:cs typeface="+mn-cs"/>
              </a:defRPr>
            </a:lvl2pPr>
            <a:lvl3pPr marL="720000" indent="-360000" algn="l" defTabSz="360000" rtl="0" eaLnBrk="1" latinLnBrk="0" hangingPunct="1">
              <a:lnSpc>
                <a:spcPct val="120000"/>
              </a:lnSpc>
              <a:spcBef>
                <a:spcPts val="800"/>
              </a:spcBef>
              <a:buClr>
                <a:schemeClr val="accent1"/>
              </a:buClr>
              <a:buFont typeface="Wingdings" pitchFamily="2" charset="2"/>
              <a:buChar char="§"/>
              <a:defRPr sz="1800" kern="1200">
                <a:solidFill>
                  <a:schemeClr val="tx1"/>
                </a:solidFill>
                <a:latin typeface="+mn-lt"/>
                <a:ea typeface="+mn-ea"/>
                <a:cs typeface="+mn-cs"/>
              </a:defRPr>
            </a:lvl3pPr>
            <a:lvl4pPr marL="1080000" indent="-360000" algn="l" defTabSz="360000" rtl="0" eaLnBrk="1" latinLnBrk="0" hangingPunct="1">
              <a:lnSpc>
                <a:spcPct val="120000"/>
              </a:lnSpc>
              <a:spcBef>
                <a:spcPts val="800"/>
              </a:spcBef>
              <a:buClr>
                <a:schemeClr val="accent1"/>
              </a:buClr>
              <a:buFont typeface="Wingdings" pitchFamily="2" charset="2"/>
              <a:buChar char="§"/>
              <a:defRPr sz="1800" kern="1200">
                <a:solidFill>
                  <a:schemeClr val="tx1"/>
                </a:solidFill>
                <a:latin typeface="+mn-lt"/>
                <a:ea typeface="+mn-ea"/>
                <a:cs typeface="+mn-cs"/>
              </a:defRPr>
            </a:lvl4pPr>
            <a:lvl5pPr marL="1440000" indent="-360000" algn="l" defTabSz="360000" rtl="0" eaLnBrk="1" latinLnBrk="0" hangingPunct="1">
              <a:lnSpc>
                <a:spcPct val="120000"/>
              </a:lnSpc>
              <a:spcBef>
                <a:spcPts val="800"/>
              </a:spcBef>
              <a:buClr>
                <a:schemeClr val="accent1"/>
              </a:buClr>
              <a:buFont typeface="Wingdings" pitchFamily="2" charset="2"/>
              <a:buChar char="§"/>
              <a:defRPr sz="1800" kern="1200">
                <a:solidFill>
                  <a:schemeClr val="tx1"/>
                </a:solidFill>
                <a:latin typeface="+mn-lt"/>
                <a:ea typeface="+mn-ea"/>
                <a:cs typeface="+mn-cs"/>
              </a:defRPr>
            </a:lvl5pPr>
            <a:lvl6pPr marL="0" indent="0" algn="l" defTabSz="360000" rtl="0" eaLnBrk="1" latinLnBrk="0" hangingPunct="1">
              <a:lnSpc>
                <a:spcPct val="120000"/>
              </a:lnSpc>
              <a:spcBef>
                <a:spcPts val="800"/>
              </a:spcBef>
              <a:buFontTx/>
              <a:buNone/>
              <a:defRPr sz="2000" b="1" kern="1200">
                <a:solidFill>
                  <a:schemeClr val="tx1"/>
                </a:solidFill>
                <a:latin typeface="+mn-lt"/>
                <a:ea typeface="+mn-ea"/>
                <a:cs typeface="+mn-cs"/>
              </a:defRPr>
            </a:lvl6pPr>
            <a:lvl7pPr marL="360000" indent="-360000" algn="l" defTabSz="360000" rtl="0" eaLnBrk="1" latinLnBrk="0" hangingPunct="1">
              <a:lnSpc>
                <a:spcPct val="120000"/>
              </a:lnSpc>
              <a:spcBef>
                <a:spcPts val="800"/>
              </a:spcBef>
              <a:buClr>
                <a:schemeClr val="accent1"/>
              </a:buClr>
              <a:buFont typeface="+mj-lt"/>
              <a:buAutoNum type="arabicPeriod"/>
              <a:defRPr sz="2000" kern="1200">
                <a:solidFill>
                  <a:schemeClr val="tx1"/>
                </a:solidFill>
                <a:latin typeface="+mn-lt"/>
                <a:ea typeface="+mn-ea"/>
                <a:cs typeface="+mn-cs"/>
              </a:defRPr>
            </a:lvl7pPr>
            <a:lvl8pPr marL="720000" indent="-360000" algn="l" defTabSz="360000" rtl="0" eaLnBrk="1" latinLnBrk="0" hangingPunct="1">
              <a:lnSpc>
                <a:spcPct val="120000"/>
              </a:lnSpc>
              <a:spcBef>
                <a:spcPts val="800"/>
              </a:spcBef>
              <a:buClr>
                <a:schemeClr val="accent1"/>
              </a:buClr>
              <a:buFont typeface="+mj-lt"/>
              <a:buAutoNum type="alphaLcParenR"/>
              <a:defRPr sz="1800" kern="1200" baseline="0">
                <a:solidFill>
                  <a:schemeClr val="tx1"/>
                </a:solidFill>
                <a:latin typeface="+mn-lt"/>
                <a:ea typeface="+mn-ea"/>
                <a:cs typeface="+mn-cs"/>
              </a:defRPr>
            </a:lvl8pPr>
            <a:lvl9pPr marL="720000" indent="-360000" algn="l" defTabSz="360000" rtl="0" eaLnBrk="1" latinLnBrk="0" hangingPunct="1">
              <a:lnSpc>
                <a:spcPct val="120000"/>
              </a:lnSpc>
              <a:spcBef>
                <a:spcPts val="800"/>
              </a:spcBef>
              <a:buClr>
                <a:schemeClr val="accent1"/>
              </a:buClr>
              <a:buFont typeface="Wingdings" panose="05000000000000000000" pitchFamily="2" charset="2"/>
              <a:buChar char="è"/>
              <a:defRPr sz="1800" kern="1200">
                <a:solidFill>
                  <a:schemeClr val="tx1"/>
                </a:solidFill>
                <a:latin typeface="+mn-lt"/>
                <a:ea typeface="+mn-ea"/>
                <a:cs typeface="+mn-cs"/>
              </a:defRPr>
            </a:lvl9pPr>
          </a:lstStyle>
          <a:p>
            <a:pPr marL="285750" indent="-285750">
              <a:lnSpc>
                <a:spcPct val="110000"/>
              </a:lnSpc>
              <a:spcBef>
                <a:spcPts val="1200"/>
              </a:spcBef>
              <a:buFont typeface="Wingdings" panose="05000000000000000000" pitchFamily="2" charset="2"/>
              <a:buChar char="§"/>
            </a:pPr>
            <a:r>
              <a:rPr lang="de-DE" sz="1400" dirty="0">
                <a:solidFill>
                  <a:srgbClr val="322831"/>
                </a:solidFill>
                <a:latin typeface="Arial" panose="020B0604020202020204" pitchFamily="34" charset="0"/>
              </a:rPr>
              <a:t>Die Teilnehmer verstehen die technologischen Chancen und Risiken der Technologien und werden in die Lage versetzt, technische Sachverhalte kritisch hinterfragen zu können. </a:t>
            </a:r>
          </a:p>
          <a:p>
            <a:pPr marL="285750" indent="-285750">
              <a:lnSpc>
                <a:spcPct val="110000"/>
              </a:lnSpc>
              <a:spcBef>
                <a:spcPts val="1200"/>
              </a:spcBef>
              <a:buFont typeface="Wingdings" panose="05000000000000000000" pitchFamily="2" charset="2"/>
              <a:buChar char="§"/>
            </a:pPr>
            <a:r>
              <a:rPr lang="de-DE" sz="1400" dirty="0">
                <a:solidFill>
                  <a:srgbClr val="322831"/>
                </a:solidFill>
                <a:latin typeface="Arial" panose="020B0604020202020204" pitchFamily="34" charset="0"/>
              </a:rPr>
              <a:t>Dies ermöglicht es den Teilnehmer, bei der Beratung auch die weniger offensichtlichen Rechtsfragen zu erkennen und den Mandanten zukunftsorientiert zu beraten. </a:t>
            </a:r>
          </a:p>
          <a:p>
            <a:pPr marL="285750" indent="-285750">
              <a:lnSpc>
                <a:spcPct val="110000"/>
              </a:lnSpc>
              <a:spcBef>
                <a:spcPts val="1200"/>
              </a:spcBef>
              <a:buFont typeface="Wingdings" panose="05000000000000000000" pitchFamily="2" charset="2"/>
              <a:buChar char="§"/>
            </a:pPr>
            <a:r>
              <a:rPr lang="de-DE" sz="1400" dirty="0">
                <a:solidFill>
                  <a:srgbClr val="322831"/>
                </a:solidFill>
                <a:latin typeface="Arial" panose="020B0604020202020204" pitchFamily="34" charset="0"/>
              </a:rPr>
              <a:t>Gleichzeitig können die Teilnehmer erkennen, wo und wie neue Technologien die eigenen Beratungsleistungen und die anwaltliche Wertschöpfung beeinflussen können. Auf diese Weise gewinnen die Teilnehmer einen Überblick zu den Möglichkeiten, das eigene Beratungsangebot sowie das Beratungsangebot der Kanzlei durch innovative digitale Services zu ergänzen.</a:t>
            </a:r>
          </a:p>
          <a:p>
            <a:pPr>
              <a:lnSpc>
                <a:spcPct val="110000"/>
              </a:lnSpc>
              <a:spcBef>
                <a:spcPts val="1200"/>
              </a:spcBef>
            </a:pPr>
            <a:endParaRPr lang="de-DE" sz="1400" dirty="0"/>
          </a:p>
        </p:txBody>
      </p:sp>
      <p:sp>
        <p:nvSpPr>
          <p:cNvPr id="11" name="Inhaltsplatzhalter 8">
            <a:extLst>
              <a:ext uri="{FF2B5EF4-FFF2-40B4-BE49-F238E27FC236}">
                <a16:creationId xmlns:a16="http://schemas.microsoft.com/office/drawing/2014/main" id="{CAB38E19-E38E-40D1-803C-5067C73F93AA}"/>
              </a:ext>
            </a:extLst>
          </p:cNvPr>
          <p:cNvSpPr txBox="1">
            <a:spLocks/>
          </p:cNvSpPr>
          <p:nvPr/>
        </p:nvSpPr>
        <p:spPr>
          <a:xfrm>
            <a:off x="587376" y="1818148"/>
            <a:ext cx="7272337" cy="898926"/>
          </a:xfrm>
          <a:prstGeom prst="rect">
            <a:avLst/>
          </a:prstGeom>
          <a:solidFill>
            <a:schemeClr val="bg2">
              <a:lumMod val="20000"/>
              <a:lumOff val="80000"/>
            </a:schemeClr>
          </a:solidFill>
        </p:spPr>
        <p:txBody>
          <a:bodyPr vert="horz" lIns="324000" tIns="144000" rIns="216000" bIns="144000" rtlCol="0" anchor="ctr" anchorCtr="0">
            <a:noAutofit/>
          </a:bodyPr>
          <a:lstStyle>
            <a:lvl1pPr marL="0" indent="0" algn="l" defTabSz="360000" rtl="0" eaLnBrk="1" latinLnBrk="0" hangingPunct="1">
              <a:lnSpc>
                <a:spcPct val="120000"/>
              </a:lnSpc>
              <a:spcBef>
                <a:spcPts val="800"/>
              </a:spcBef>
              <a:buClr>
                <a:schemeClr val="accent1"/>
              </a:buClr>
              <a:buFontTx/>
              <a:buNone/>
              <a:defRPr sz="1800" kern="1200">
                <a:solidFill>
                  <a:schemeClr val="tx1"/>
                </a:solidFill>
                <a:latin typeface="+mn-lt"/>
                <a:ea typeface="+mn-ea"/>
                <a:cs typeface="+mn-cs"/>
              </a:defRPr>
            </a:lvl1pPr>
            <a:lvl2pPr marL="360000" indent="-360000" algn="l" defTabSz="360000" rtl="0" eaLnBrk="1" latinLnBrk="0" hangingPunct="1">
              <a:lnSpc>
                <a:spcPct val="120000"/>
              </a:lnSpc>
              <a:spcBef>
                <a:spcPts val="800"/>
              </a:spcBef>
              <a:buClr>
                <a:schemeClr val="accent1"/>
              </a:buClr>
              <a:buFont typeface="Wingdings" pitchFamily="2" charset="2"/>
              <a:buChar char="§"/>
              <a:defRPr sz="1800" kern="1200">
                <a:solidFill>
                  <a:schemeClr val="tx1"/>
                </a:solidFill>
                <a:latin typeface="+mn-lt"/>
                <a:ea typeface="+mn-ea"/>
                <a:cs typeface="+mn-cs"/>
              </a:defRPr>
            </a:lvl2pPr>
            <a:lvl3pPr marL="720000" indent="-360000" algn="l" defTabSz="360000" rtl="0" eaLnBrk="1" latinLnBrk="0" hangingPunct="1">
              <a:lnSpc>
                <a:spcPct val="120000"/>
              </a:lnSpc>
              <a:spcBef>
                <a:spcPts val="800"/>
              </a:spcBef>
              <a:buClr>
                <a:schemeClr val="accent1"/>
              </a:buClr>
              <a:buFont typeface="Wingdings" pitchFamily="2" charset="2"/>
              <a:buChar char="§"/>
              <a:defRPr sz="1800" kern="1200">
                <a:solidFill>
                  <a:schemeClr val="tx1"/>
                </a:solidFill>
                <a:latin typeface="+mn-lt"/>
                <a:ea typeface="+mn-ea"/>
                <a:cs typeface="+mn-cs"/>
              </a:defRPr>
            </a:lvl3pPr>
            <a:lvl4pPr marL="1080000" indent="-360000" algn="l" defTabSz="360000" rtl="0" eaLnBrk="1" latinLnBrk="0" hangingPunct="1">
              <a:lnSpc>
                <a:spcPct val="120000"/>
              </a:lnSpc>
              <a:spcBef>
                <a:spcPts val="800"/>
              </a:spcBef>
              <a:buClr>
                <a:schemeClr val="accent1"/>
              </a:buClr>
              <a:buFont typeface="Wingdings" pitchFamily="2" charset="2"/>
              <a:buChar char="§"/>
              <a:defRPr sz="1800" kern="1200">
                <a:solidFill>
                  <a:schemeClr val="tx1"/>
                </a:solidFill>
                <a:latin typeface="+mn-lt"/>
                <a:ea typeface="+mn-ea"/>
                <a:cs typeface="+mn-cs"/>
              </a:defRPr>
            </a:lvl4pPr>
            <a:lvl5pPr marL="1440000" indent="-360000" algn="l" defTabSz="360000" rtl="0" eaLnBrk="1" latinLnBrk="0" hangingPunct="1">
              <a:lnSpc>
                <a:spcPct val="120000"/>
              </a:lnSpc>
              <a:spcBef>
                <a:spcPts val="800"/>
              </a:spcBef>
              <a:buClr>
                <a:schemeClr val="accent1"/>
              </a:buClr>
              <a:buFont typeface="Wingdings" pitchFamily="2" charset="2"/>
              <a:buChar char="§"/>
              <a:defRPr sz="1800" kern="1200">
                <a:solidFill>
                  <a:schemeClr val="tx1"/>
                </a:solidFill>
                <a:latin typeface="+mn-lt"/>
                <a:ea typeface="+mn-ea"/>
                <a:cs typeface="+mn-cs"/>
              </a:defRPr>
            </a:lvl5pPr>
            <a:lvl6pPr marL="0" indent="0" algn="l" defTabSz="360000" rtl="0" eaLnBrk="1" latinLnBrk="0" hangingPunct="1">
              <a:lnSpc>
                <a:spcPct val="120000"/>
              </a:lnSpc>
              <a:spcBef>
                <a:spcPts val="800"/>
              </a:spcBef>
              <a:buFontTx/>
              <a:buNone/>
              <a:defRPr sz="2000" b="1" kern="1200">
                <a:solidFill>
                  <a:schemeClr val="tx1"/>
                </a:solidFill>
                <a:latin typeface="+mn-lt"/>
                <a:ea typeface="+mn-ea"/>
                <a:cs typeface="+mn-cs"/>
              </a:defRPr>
            </a:lvl6pPr>
            <a:lvl7pPr marL="360000" indent="-360000" algn="l" defTabSz="360000" rtl="0" eaLnBrk="1" latinLnBrk="0" hangingPunct="1">
              <a:lnSpc>
                <a:spcPct val="120000"/>
              </a:lnSpc>
              <a:spcBef>
                <a:spcPts val="800"/>
              </a:spcBef>
              <a:buClr>
                <a:schemeClr val="accent1"/>
              </a:buClr>
              <a:buFont typeface="+mj-lt"/>
              <a:buAutoNum type="arabicPeriod"/>
              <a:defRPr sz="2000" kern="1200">
                <a:solidFill>
                  <a:schemeClr val="tx1"/>
                </a:solidFill>
                <a:latin typeface="+mn-lt"/>
                <a:ea typeface="+mn-ea"/>
                <a:cs typeface="+mn-cs"/>
              </a:defRPr>
            </a:lvl7pPr>
            <a:lvl8pPr marL="720000" indent="-360000" algn="l" defTabSz="360000" rtl="0" eaLnBrk="1" latinLnBrk="0" hangingPunct="1">
              <a:lnSpc>
                <a:spcPct val="120000"/>
              </a:lnSpc>
              <a:spcBef>
                <a:spcPts val="800"/>
              </a:spcBef>
              <a:buClr>
                <a:schemeClr val="accent1"/>
              </a:buClr>
              <a:buFont typeface="+mj-lt"/>
              <a:buAutoNum type="alphaLcParenR"/>
              <a:defRPr sz="1800" kern="1200" baseline="0">
                <a:solidFill>
                  <a:schemeClr val="tx1"/>
                </a:solidFill>
                <a:latin typeface="+mn-lt"/>
                <a:ea typeface="+mn-ea"/>
                <a:cs typeface="+mn-cs"/>
              </a:defRPr>
            </a:lvl8pPr>
            <a:lvl9pPr marL="720000" indent="-360000" algn="l" defTabSz="360000" rtl="0" eaLnBrk="1" latinLnBrk="0" hangingPunct="1">
              <a:lnSpc>
                <a:spcPct val="120000"/>
              </a:lnSpc>
              <a:spcBef>
                <a:spcPts val="800"/>
              </a:spcBef>
              <a:buClr>
                <a:schemeClr val="accent1"/>
              </a:buClr>
              <a:buFont typeface="Wingdings" panose="05000000000000000000" pitchFamily="2" charset="2"/>
              <a:buChar char="è"/>
              <a:defRPr sz="1800" kern="1200">
                <a:solidFill>
                  <a:schemeClr val="tx1"/>
                </a:solidFill>
                <a:latin typeface="+mn-lt"/>
                <a:ea typeface="+mn-ea"/>
                <a:cs typeface="+mn-cs"/>
              </a:defRPr>
            </a:lvl9pPr>
          </a:lstStyle>
          <a:p>
            <a:pPr algn="l">
              <a:lnSpc>
                <a:spcPct val="110000"/>
              </a:lnSpc>
              <a:spcBef>
                <a:spcPts val="1200"/>
              </a:spcBef>
            </a:pPr>
            <a:r>
              <a:rPr lang="de-DE" sz="1400" i="0" dirty="0">
                <a:solidFill>
                  <a:schemeClr val="tx2"/>
                </a:solidFill>
                <a:effectLst/>
                <a:latin typeface="Arial" panose="020B0604020202020204" pitchFamily="34" charset="0"/>
              </a:rPr>
              <a:t>Ziel von </a:t>
            </a:r>
            <a:r>
              <a:rPr lang="de-DE" sz="1400" b="1" i="0" dirty="0">
                <a:solidFill>
                  <a:schemeClr val="tx2"/>
                </a:solidFill>
                <a:effectLst/>
                <a:latin typeface="+mj-lt"/>
              </a:rPr>
              <a:t>Tech for Law</a:t>
            </a:r>
            <a:r>
              <a:rPr lang="de-DE" sz="1400" i="0" dirty="0">
                <a:solidFill>
                  <a:schemeClr val="tx2"/>
                </a:solidFill>
                <a:effectLst/>
                <a:latin typeface="+mj-lt"/>
              </a:rPr>
              <a:t> </a:t>
            </a:r>
            <a:r>
              <a:rPr lang="de-DE" sz="1400" i="0" dirty="0">
                <a:solidFill>
                  <a:schemeClr val="tx2"/>
                </a:solidFill>
                <a:effectLst/>
                <a:latin typeface="Arial" panose="020B0604020202020204" pitchFamily="34" charset="0"/>
              </a:rPr>
              <a:t>ist, ein Grundverständnis der maßgebenden Technologien zu schaffen, die die Digitalisierung prägen und Grundlage verschiedenster Geschäftsmodelle und Wertschöpfungsketten sind.</a:t>
            </a:r>
            <a:endParaRPr lang="de-DE" sz="1400" dirty="0">
              <a:solidFill>
                <a:schemeClr val="tx2"/>
              </a:solidFill>
            </a:endParaRPr>
          </a:p>
        </p:txBody>
      </p:sp>
      <p:sp>
        <p:nvSpPr>
          <p:cNvPr id="22" name="Datumsplatzhalter 5">
            <a:extLst>
              <a:ext uri="{FF2B5EF4-FFF2-40B4-BE49-F238E27FC236}">
                <a16:creationId xmlns:a16="http://schemas.microsoft.com/office/drawing/2014/main" id="{5E32D922-16CC-49D9-B36A-751376243D57}"/>
              </a:ext>
            </a:extLst>
          </p:cNvPr>
          <p:cNvSpPr txBox="1">
            <a:spLocks/>
          </p:cNvSpPr>
          <p:nvPr/>
        </p:nvSpPr>
        <p:spPr>
          <a:xfrm>
            <a:off x="4960183" y="6491829"/>
            <a:ext cx="1679425" cy="360000"/>
          </a:xfrm>
          <a:prstGeom prst="rect">
            <a:avLst/>
          </a:prstGeom>
        </p:spPr>
        <p:txBody>
          <a:bodyPr vert="horz" lIns="91440" tIns="45720" rIns="91440" bIns="45720" rtlCol="0" anchor="t"/>
          <a:lstStyle>
            <a:defPPr>
              <a:defRPr lang="de-DE"/>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Luther | DEEP | </a:t>
            </a:r>
            <a:fld id="{0A6EB2FF-CCC5-4E45-92EA-7727C318F2BF}" type="datetime1">
              <a:rPr lang="de-DE" smtClean="0"/>
              <a:pPr/>
              <a:t>13.01.2022</a:t>
            </a:fld>
            <a:r>
              <a:rPr lang="de-DE"/>
              <a:t> |</a:t>
            </a:r>
            <a:endParaRPr lang="de-DE" dirty="0"/>
          </a:p>
        </p:txBody>
      </p:sp>
    </p:spTree>
    <p:extLst>
      <p:ext uri="{BB962C8B-B14F-4D97-AF65-F5344CB8AC3E}">
        <p14:creationId xmlns:p14="http://schemas.microsoft.com/office/powerpoint/2010/main" val="511501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99ED7518-6D44-49C9-A785-434CB96045A6}"/>
              </a:ext>
            </a:extLst>
          </p:cNvPr>
          <p:cNvGrpSpPr/>
          <p:nvPr/>
        </p:nvGrpSpPr>
        <p:grpSpPr>
          <a:xfrm>
            <a:off x="8004175" y="3500725"/>
            <a:ext cx="3600000" cy="2789851"/>
            <a:chOff x="541176" y="3368353"/>
            <a:chExt cx="4021494" cy="3262994"/>
          </a:xfrm>
          <a:solidFill>
            <a:schemeClr val="accent1"/>
          </a:solidFill>
        </p:grpSpPr>
        <p:sp>
          <p:nvSpPr>
            <p:cNvPr id="9" name="Rechteck 8">
              <a:extLst>
                <a:ext uri="{FF2B5EF4-FFF2-40B4-BE49-F238E27FC236}">
                  <a16:creationId xmlns:a16="http://schemas.microsoft.com/office/drawing/2014/main" id="{6ED08047-02AC-43A4-8456-8548CF457E44}"/>
                </a:ext>
              </a:extLst>
            </p:cNvPr>
            <p:cNvSpPr/>
            <p:nvPr/>
          </p:nvSpPr>
          <p:spPr>
            <a:xfrm>
              <a:off x="541176" y="3368353"/>
              <a:ext cx="4021494" cy="3894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144000" bIns="36000" rtlCol="0" anchor="ctr"/>
            <a:lstStyle/>
            <a:p>
              <a:r>
                <a:rPr lang="de-DE" sz="1400" dirty="0"/>
                <a:t>Kartellrecht</a:t>
              </a:r>
            </a:p>
          </p:txBody>
        </p:sp>
        <p:sp>
          <p:nvSpPr>
            <p:cNvPr id="10" name="Rechteck 9">
              <a:extLst>
                <a:ext uri="{FF2B5EF4-FFF2-40B4-BE49-F238E27FC236}">
                  <a16:creationId xmlns:a16="http://schemas.microsoft.com/office/drawing/2014/main" id="{9D15E08B-8608-45FC-92B8-B6677135F3EC}"/>
                </a:ext>
              </a:extLst>
            </p:cNvPr>
            <p:cNvSpPr/>
            <p:nvPr/>
          </p:nvSpPr>
          <p:spPr>
            <a:xfrm>
              <a:off x="541176" y="3837767"/>
              <a:ext cx="4021494" cy="3894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144000" bIns="36000" rtlCol="0" anchor="ctr"/>
            <a:lstStyle/>
            <a:p>
              <a:r>
                <a:rPr lang="de-DE" sz="1400" dirty="0"/>
                <a:t>Vertriebsrecht</a:t>
              </a:r>
            </a:p>
          </p:txBody>
        </p:sp>
        <p:sp>
          <p:nvSpPr>
            <p:cNvPr id="11" name="Rechteck 10">
              <a:extLst>
                <a:ext uri="{FF2B5EF4-FFF2-40B4-BE49-F238E27FC236}">
                  <a16:creationId xmlns:a16="http://schemas.microsoft.com/office/drawing/2014/main" id="{4C5DF082-D2C3-4433-AA62-5493C5D99B46}"/>
                </a:ext>
              </a:extLst>
            </p:cNvPr>
            <p:cNvSpPr/>
            <p:nvPr/>
          </p:nvSpPr>
          <p:spPr>
            <a:xfrm>
              <a:off x="541176" y="4310142"/>
              <a:ext cx="4021494" cy="3894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144000" bIns="36000" rtlCol="0" anchor="ctr"/>
            <a:lstStyle/>
            <a:p>
              <a:r>
                <a:rPr lang="de-DE" sz="1400" dirty="0"/>
                <a:t>Datenrecht</a:t>
              </a:r>
            </a:p>
          </p:txBody>
        </p:sp>
        <p:sp>
          <p:nvSpPr>
            <p:cNvPr id="12" name="Rechteck 11">
              <a:extLst>
                <a:ext uri="{FF2B5EF4-FFF2-40B4-BE49-F238E27FC236}">
                  <a16:creationId xmlns:a16="http://schemas.microsoft.com/office/drawing/2014/main" id="{FD36B836-B2C6-49B3-8F40-E6B633C33DAE}"/>
                </a:ext>
              </a:extLst>
            </p:cNvPr>
            <p:cNvSpPr/>
            <p:nvPr/>
          </p:nvSpPr>
          <p:spPr>
            <a:xfrm>
              <a:off x="541176" y="4796338"/>
              <a:ext cx="4021494" cy="3894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144000" bIns="36000" rtlCol="0" anchor="ctr"/>
            <a:lstStyle/>
            <a:p>
              <a:r>
                <a:rPr lang="de-DE" sz="1400" dirty="0"/>
                <a:t>Künstliche Intelligenz &amp; Big Data</a:t>
              </a:r>
            </a:p>
          </p:txBody>
        </p:sp>
        <p:sp>
          <p:nvSpPr>
            <p:cNvPr id="13" name="Rechteck 12">
              <a:extLst>
                <a:ext uri="{FF2B5EF4-FFF2-40B4-BE49-F238E27FC236}">
                  <a16:creationId xmlns:a16="http://schemas.microsoft.com/office/drawing/2014/main" id="{57484994-EF4A-4F32-A3A0-6010F630780E}"/>
                </a:ext>
              </a:extLst>
            </p:cNvPr>
            <p:cNvSpPr/>
            <p:nvPr/>
          </p:nvSpPr>
          <p:spPr>
            <a:xfrm>
              <a:off x="541176" y="5282534"/>
              <a:ext cx="4021494" cy="3894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144000" bIns="36000" rtlCol="0" anchor="ctr"/>
            <a:lstStyle/>
            <a:p>
              <a:r>
                <a:rPr lang="de-DE" sz="1400" dirty="0"/>
                <a:t>Start-up &amp; Venture Capital</a:t>
              </a:r>
            </a:p>
          </p:txBody>
        </p:sp>
        <p:sp>
          <p:nvSpPr>
            <p:cNvPr id="14" name="Rechteck 13">
              <a:extLst>
                <a:ext uri="{FF2B5EF4-FFF2-40B4-BE49-F238E27FC236}">
                  <a16:creationId xmlns:a16="http://schemas.microsoft.com/office/drawing/2014/main" id="{E6179CF9-4311-4222-B8B1-87C3996A077E}"/>
                </a:ext>
              </a:extLst>
            </p:cNvPr>
            <p:cNvSpPr/>
            <p:nvPr/>
          </p:nvSpPr>
          <p:spPr>
            <a:xfrm>
              <a:off x="541176" y="5768731"/>
              <a:ext cx="4021494" cy="3894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144000" bIns="36000" rtlCol="0" anchor="ctr"/>
            <a:lstStyle/>
            <a:p>
              <a:r>
                <a:rPr lang="de-DE" sz="1400" dirty="0"/>
                <a:t>Arbeitsrecht</a:t>
              </a:r>
            </a:p>
          </p:txBody>
        </p:sp>
        <p:sp>
          <p:nvSpPr>
            <p:cNvPr id="15" name="Rechteck 14">
              <a:extLst>
                <a:ext uri="{FF2B5EF4-FFF2-40B4-BE49-F238E27FC236}">
                  <a16:creationId xmlns:a16="http://schemas.microsoft.com/office/drawing/2014/main" id="{7900DFF0-A113-4134-9EA4-590E198053F5}"/>
                </a:ext>
              </a:extLst>
            </p:cNvPr>
            <p:cNvSpPr/>
            <p:nvPr/>
          </p:nvSpPr>
          <p:spPr>
            <a:xfrm>
              <a:off x="541176" y="6241874"/>
              <a:ext cx="4021494" cy="3894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144000" bIns="36000" rtlCol="0" anchor="ctr"/>
            <a:lstStyle/>
            <a:p>
              <a:r>
                <a:rPr lang="de-DE" sz="1400" dirty="0"/>
                <a:t>Fintech</a:t>
              </a:r>
            </a:p>
          </p:txBody>
        </p:sp>
      </p:grpSp>
      <p:sp>
        <p:nvSpPr>
          <p:cNvPr id="6" name="Foliennummernplatzhalter 5">
            <a:extLst>
              <a:ext uri="{FF2B5EF4-FFF2-40B4-BE49-F238E27FC236}">
                <a16:creationId xmlns:a16="http://schemas.microsoft.com/office/drawing/2014/main" id="{5979A4D4-FF32-4DA6-B335-A8063C0BDF18}"/>
              </a:ext>
            </a:extLst>
          </p:cNvPr>
          <p:cNvSpPr>
            <a:spLocks noGrp="1"/>
          </p:cNvSpPr>
          <p:nvPr>
            <p:ph type="sldNum" sz="quarter" idx="17"/>
          </p:nvPr>
        </p:nvSpPr>
        <p:spPr/>
        <p:txBody>
          <a:bodyPr/>
          <a:lstStyle/>
          <a:p>
            <a:fld id="{8ED280B2-FD19-491D-8746-6B7D39E89A7F}" type="slidenum">
              <a:rPr lang="de-DE" smtClean="0"/>
              <a:pPr/>
              <a:t>5</a:t>
            </a:fld>
            <a:endParaRPr lang="de-DE" dirty="0"/>
          </a:p>
        </p:txBody>
      </p:sp>
      <p:sp>
        <p:nvSpPr>
          <p:cNvPr id="7" name="Titel 6">
            <a:extLst>
              <a:ext uri="{FF2B5EF4-FFF2-40B4-BE49-F238E27FC236}">
                <a16:creationId xmlns:a16="http://schemas.microsoft.com/office/drawing/2014/main" id="{987A366B-5433-46EC-8B7F-3B85F1C2EFB1}"/>
              </a:ext>
            </a:extLst>
          </p:cNvPr>
          <p:cNvSpPr>
            <a:spLocks noGrp="1"/>
          </p:cNvSpPr>
          <p:nvPr>
            <p:ph type="title"/>
          </p:nvPr>
        </p:nvSpPr>
        <p:spPr/>
        <p:txBody>
          <a:bodyPr/>
          <a:lstStyle/>
          <a:p>
            <a:r>
              <a:rPr lang="de-DE" dirty="0"/>
              <a:t>Law </a:t>
            </a:r>
            <a:r>
              <a:rPr lang="de-DE" dirty="0" err="1"/>
              <a:t>for</a:t>
            </a:r>
            <a:r>
              <a:rPr lang="de-DE" dirty="0"/>
              <a:t> Tech </a:t>
            </a:r>
          </a:p>
        </p:txBody>
      </p:sp>
      <p:pic>
        <p:nvPicPr>
          <p:cNvPr id="24" name="Bildplatzhalter 19">
            <a:extLst>
              <a:ext uri="{FF2B5EF4-FFF2-40B4-BE49-F238E27FC236}">
                <a16:creationId xmlns:a16="http://schemas.microsoft.com/office/drawing/2014/main" id="{1460275F-9468-42A8-A701-29AA45469314}"/>
              </a:ext>
            </a:extLst>
          </p:cNvPr>
          <p:cNvPicPr>
            <a:picLocks noGrp="1" noChangeAspect="1"/>
          </p:cNvPicPr>
          <p:nvPr>
            <p:ph type="pic" sz="quarter" idx="13"/>
          </p:nvPr>
        </p:nvPicPr>
        <p:blipFill>
          <a:blip r:embed="rId2"/>
          <a:srcRect l="7265" r="7265"/>
          <a:stretch/>
        </p:blipFill>
        <p:spPr>
          <a:xfrm>
            <a:off x="8004625" y="554400"/>
            <a:ext cx="3600000" cy="2808000"/>
          </a:xfrm>
        </p:spPr>
      </p:pic>
      <p:sp>
        <p:nvSpPr>
          <p:cNvPr id="25" name="Inhaltsplatzhalter 8">
            <a:extLst>
              <a:ext uri="{FF2B5EF4-FFF2-40B4-BE49-F238E27FC236}">
                <a16:creationId xmlns:a16="http://schemas.microsoft.com/office/drawing/2014/main" id="{8E87A26A-B008-4819-B771-C89005678692}"/>
              </a:ext>
            </a:extLst>
          </p:cNvPr>
          <p:cNvSpPr>
            <a:spLocks noGrp="1"/>
          </p:cNvSpPr>
          <p:nvPr>
            <p:ph sz="quarter" idx="15"/>
          </p:nvPr>
        </p:nvSpPr>
        <p:spPr>
          <a:xfrm>
            <a:off x="604928" y="2752725"/>
            <a:ext cx="7254785" cy="3224212"/>
          </a:xfrm>
        </p:spPr>
        <p:txBody>
          <a:bodyPr lIns="0" tIns="144000" rIns="144000" bIns="144000">
            <a:normAutofit/>
          </a:bodyPr>
          <a:lstStyle/>
          <a:p>
            <a:pPr marL="285750" indent="-285750" algn="l">
              <a:lnSpc>
                <a:spcPct val="110000"/>
              </a:lnSpc>
              <a:spcBef>
                <a:spcPts val="1200"/>
              </a:spcBef>
              <a:buFont typeface="Wingdings" panose="05000000000000000000" pitchFamily="2" charset="2"/>
              <a:buChar char="§"/>
            </a:pPr>
            <a:r>
              <a:rPr lang="de-DE" sz="1400" i="0" dirty="0">
                <a:solidFill>
                  <a:srgbClr val="322831"/>
                </a:solidFill>
                <a:effectLst/>
                <a:latin typeface="Arial" panose="020B0604020202020204" pitchFamily="34" charset="0"/>
              </a:rPr>
              <a:t>Beratung im digitalen Kontext lässt sich nicht einem zentralen Rechtsgebiet zuordnen. </a:t>
            </a:r>
            <a:r>
              <a:rPr lang="de-DE" sz="1400" i="0" dirty="0">
                <a:effectLst/>
                <a:latin typeface="Arial" panose="020B0604020202020204" pitchFamily="34" charset="0"/>
              </a:rPr>
              <a:t>Um Rechtsfragen sachgerecht und auf den Punkt beantworten zu können, ist multidisziplinäre Expertise unverzichtbar. </a:t>
            </a:r>
          </a:p>
          <a:p>
            <a:pPr marL="285750" indent="-285750" algn="l">
              <a:lnSpc>
                <a:spcPct val="110000"/>
              </a:lnSpc>
              <a:spcBef>
                <a:spcPts val="1200"/>
              </a:spcBef>
              <a:buFont typeface="Wingdings" panose="05000000000000000000" pitchFamily="2" charset="2"/>
              <a:buChar char="§"/>
            </a:pPr>
            <a:r>
              <a:rPr lang="de-DE" sz="1400" i="0" u="none" strike="noStrike" baseline="0" dirty="0">
                <a:solidFill>
                  <a:srgbClr val="000000"/>
                </a:solidFill>
              </a:rPr>
              <a:t>Oftmals müssen im digitalen Kontext rechtliche </a:t>
            </a:r>
            <a:r>
              <a:rPr lang="de-DE" sz="1400" i="0" dirty="0">
                <a:solidFill>
                  <a:srgbClr val="212529"/>
                </a:solidFill>
                <a:effectLst/>
              </a:rPr>
              <a:t>Fragen zukunftsorientiert mit </a:t>
            </a:r>
            <a:r>
              <a:rPr lang="de-DE" sz="1400" dirty="0">
                <a:solidFill>
                  <a:srgbClr val="212529"/>
                </a:solidFill>
              </a:rPr>
              <a:t>gesetzlichen Grundlagen </a:t>
            </a:r>
            <a:r>
              <a:rPr lang="de-DE" sz="1400" i="0" dirty="0">
                <a:solidFill>
                  <a:srgbClr val="212529"/>
                </a:solidFill>
                <a:effectLst/>
              </a:rPr>
              <a:t>beantwortet werden, die unter ganz anderen Vorzeichen und Rahmenbedingungen entstanden sind.</a:t>
            </a:r>
            <a:endParaRPr lang="de-DE" sz="1400" i="0" dirty="0">
              <a:effectLst/>
              <a:latin typeface="Arial" panose="020B0604020202020204" pitchFamily="34" charset="0"/>
            </a:endParaRPr>
          </a:p>
          <a:p>
            <a:pPr marL="285750" indent="-285750" algn="l">
              <a:lnSpc>
                <a:spcPct val="110000"/>
              </a:lnSpc>
              <a:spcBef>
                <a:spcPts val="1200"/>
              </a:spcBef>
              <a:buFont typeface="Wingdings" panose="05000000000000000000" pitchFamily="2" charset="2"/>
              <a:buChar char="§"/>
            </a:pPr>
            <a:r>
              <a:rPr lang="de-DE" sz="1400" i="0" dirty="0">
                <a:effectLst/>
                <a:latin typeface="Arial" panose="020B0604020202020204" pitchFamily="34" charset="0"/>
              </a:rPr>
              <a:t>Law for Tech zielt also nicht darauf ab, den Teilnehmern einen Überblick über spezielle Rechtsgebiete zu geben, die nicht unbedingt zum eigenen Beratungsalltag zählen. </a:t>
            </a:r>
            <a:endParaRPr lang="de-DE" sz="1400" dirty="0"/>
          </a:p>
        </p:txBody>
      </p:sp>
      <p:sp>
        <p:nvSpPr>
          <p:cNvPr id="26" name="Inhaltsplatzhalter 8">
            <a:extLst>
              <a:ext uri="{FF2B5EF4-FFF2-40B4-BE49-F238E27FC236}">
                <a16:creationId xmlns:a16="http://schemas.microsoft.com/office/drawing/2014/main" id="{8C2104F4-1BD2-4383-8611-F83BC036DDEE}"/>
              </a:ext>
            </a:extLst>
          </p:cNvPr>
          <p:cNvSpPr txBox="1">
            <a:spLocks/>
          </p:cNvSpPr>
          <p:nvPr/>
        </p:nvSpPr>
        <p:spPr>
          <a:xfrm>
            <a:off x="587376" y="1808163"/>
            <a:ext cx="7271998" cy="944562"/>
          </a:xfrm>
          <a:prstGeom prst="rect">
            <a:avLst/>
          </a:prstGeom>
          <a:solidFill>
            <a:schemeClr val="bg1">
              <a:lumMod val="95000"/>
            </a:schemeClr>
          </a:solidFill>
        </p:spPr>
        <p:txBody>
          <a:bodyPr vert="horz" lIns="324000" tIns="0" rIns="108000" bIns="0" rtlCol="0" anchor="ctr" anchorCtr="0">
            <a:normAutofit/>
          </a:bodyPr>
          <a:lstStyle>
            <a:lvl1pPr marL="0" indent="0" algn="l" defTabSz="360000" rtl="0" eaLnBrk="1" latinLnBrk="0" hangingPunct="1">
              <a:lnSpc>
                <a:spcPct val="120000"/>
              </a:lnSpc>
              <a:spcBef>
                <a:spcPts val="800"/>
              </a:spcBef>
              <a:buClr>
                <a:schemeClr val="accent1"/>
              </a:buClr>
              <a:buFontTx/>
              <a:buNone/>
              <a:defRPr sz="1800" kern="1200">
                <a:solidFill>
                  <a:schemeClr val="tx1"/>
                </a:solidFill>
                <a:latin typeface="+mn-lt"/>
                <a:ea typeface="+mn-ea"/>
                <a:cs typeface="+mn-cs"/>
              </a:defRPr>
            </a:lvl1pPr>
            <a:lvl2pPr marL="360000" indent="-360000" algn="l" defTabSz="360000" rtl="0" eaLnBrk="1" latinLnBrk="0" hangingPunct="1">
              <a:lnSpc>
                <a:spcPct val="120000"/>
              </a:lnSpc>
              <a:spcBef>
                <a:spcPts val="800"/>
              </a:spcBef>
              <a:buClr>
                <a:schemeClr val="accent1"/>
              </a:buClr>
              <a:buFont typeface="Wingdings" pitchFamily="2" charset="2"/>
              <a:buChar char="§"/>
              <a:defRPr sz="1800" kern="1200">
                <a:solidFill>
                  <a:schemeClr val="tx1"/>
                </a:solidFill>
                <a:latin typeface="+mn-lt"/>
                <a:ea typeface="+mn-ea"/>
                <a:cs typeface="+mn-cs"/>
              </a:defRPr>
            </a:lvl2pPr>
            <a:lvl3pPr marL="720000" indent="-360000" algn="l" defTabSz="360000" rtl="0" eaLnBrk="1" latinLnBrk="0" hangingPunct="1">
              <a:lnSpc>
                <a:spcPct val="120000"/>
              </a:lnSpc>
              <a:spcBef>
                <a:spcPts val="800"/>
              </a:spcBef>
              <a:buClr>
                <a:schemeClr val="accent1"/>
              </a:buClr>
              <a:buFont typeface="Wingdings" pitchFamily="2" charset="2"/>
              <a:buChar char="§"/>
              <a:defRPr sz="1800" kern="1200">
                <a:solidFill>
                  <a:schemeClr val="tx1"/>
                </a:solidFill>
                <a:latin typeface="+mn-lt"/>
                <a:ea typeface="+mn-ea"/>
                <a:cs typeface="+mn-cs"/>
              </a:defRPr>
            </a:lvl3pPr>
            <a:lvl4pPr marL="1080000" indent="-360000" algn="l" defTabSz="360000" rtl="0" eaLnBrk="1" latinLnBrk="0" hangingPunct="1">
              <a:lnSpc>
                <a:spcPct val="120000"/>
              </a:lnSpc>
              <a:spcBef>
                <a:spcPts val="800"/>
              </a:spcBef>
              <a:buClr>
                <a:schemeClr val="accent1"/>
              </a:buClr>
              <a:buFont typeface="Wingdings" pitchFamily="2" charset="2"/>
              <a:buChar char="§"/>
              <a:defRPr sz="1800" kern="1200">
                <a:solidFill>
                  <a:schemeClr val="tx1"/>
                </a:solidFill>
                <a:latin typeface="+mn-lt"/>
                <a:ea typeface="+mn-ea"/>
                <a:cs typeface="+mn-cs"/>
              </a:defRPr>
            </a:lvl4pPr>
            <a:lvl5pPr marL="1440000" indent="-360000" algn="l" defTabSz="360000" rtl="0" eaLnBrk="1" latinLnBrk="0" hangingPunct="1">
              <a:lnSpc>
                <a:spcPct val="120000"/>
              </a:lnSpc>
              <a:spcBef>
                <a:spcPts val="800"/>
              </a:spcBef>
              <a:buClr>
                <a:schemeClr val="accent1"/>
              </a:buClr>
              <a:buFont typeface="Wingdings" pitchFamily="2" charset="2"/>
              <a:buChar char="§"/>
              <a:defRPr sz="1800" kern="1200">
                <a:solidFill>
                  <a:schemeClr val="tx1"/>
                </a:solidFill>
                <a:latin typeface="+mn-lt"/>
                <a:ea typeface="+mn-ea"/>
                <a:cs typeface="+mn-cs"/>
              </a:defRPr>
            </a:lvl5pPr>
            <a:lvl6pPr marL="0" indent="0" algn="l" defTabSz="360000" rtl="0" eaLnBrk="1" latinLnBrk="0" hangingPunct="1">
              <a:lnSpc>
                <a:spcPct val="120000"/>
              </a:lnSpc>
              <a:spcBef>
                <a:spcPts val="800"/>
              </a:spcBef>
              <a:buFontTx/>
              <a:buNone/>
              <a:defRPr sz="2000" b="1" kern="1200">
                <a:solidFill>
                  <a:schemeClr val="tx1"/>
                </a:solidFill>
                <a:latin typeface="+mn-lt"/>
                <a:ea typeface="+mn-ea"/>
                <a:cs typeface="+mn-cs"/>
              </a:defRPr>
            </a:lvl6pPr>
            <a:lvl7pPr marL="360000" indent="-360000" algn="l" defTabSz="360000" rtl="0" eaLnBrk="1" latinLnBrk="0" hangingPunct="1">
              <a:lnSpc>
                <a:spcPct val="120000"/>
              </a:lnSpc>
              <a:spcBef>
                <a:spcPts val="800"/>
              </a:spcBef>
              <a:buClr>
                <a:schemeClr val="accent1"/>
              </a:buClr>
              <a:buFont typeface="+mj-lt"/>
              <a:buAutoNum type="arabicPeriod"/>
              <a:defRPr sz="2000" kern="1200">
                <a:solidFill>
                  <a:schemeClr val="tx1"/>
                </a:solidFill>
                <a:latin typeface="+mn-lt"/>
                <a:ea typeface="+mn-ea"/>
                <a:cs typeface="+mn-cs"/>
              </a:defRPr>
            </a:lvl7pPr>
            <a:lvl8pPr marL="720000" indent="-360000" algn="l" defTabSz="360000" rtl="0" eaLnBrk="1" latinLnBrk="0" hangingPunct="1">
              <a:lnSpc>
                <a:spcPct val="120000"/>
              </a:lnSpc>
              <a:spcBef>
                <a:spcPts val="800"/>
              </a:spcBef>
              <a:buClr>
                <a:schemeClr val="accent1"/>
              </a:buClr>
              <a:buFont typeface="+mj-lt"/>
              <a:buAutoNum type="alphaLcParenR"/>
              <a:defRPr sz="1800" kern="1200" baseline="0">
                <a:solidFill>
                  <a:schemeClr val="tx1"/>
                </a:solidFill>
                <a:latin typeface="+mn-lt"/>
                <a:ea typeface="+mn-ea"/>
                <a:cs typeface="+mn-cs"/>
              </a:defRPr>
            </a:lvl8pPr>
            <a:lvl9pPr marL="720000" indent="-360000" algn="l" defTabSz="360000" rtl="0" eaLnBrk="1" latinLnBrk="0" hangingPunct="1">
              <a:lnSpc>
                <a:spcPct val="120000"/>
              </a:lnSpc>
              <a:spcBef>
                <a:spcPts val="800"/>
              </a:spcBef>
              <a:buClr>
                <a:schemeClr val="accent1"/>
              </a:buClr>
              <a:buFont typeface="Wingdings" panose="05000000000000000000" pitchFamily="2" charset="2"/>
              <a:buChar char="è"/>
              <a:defRPr sz="1800" kern="1200">
                <a:solidFill>
                  <a:schemeClr val="tx1"/>
                </a:solidFill>
                <a:latin typeface="+mn-lt"/>
                <a:ea typeface="+mn-ea"/>
                <a:cs typeface="+mn-cs"/>
              </a:defRPr>
            </a:lvl9pPr>
          </a:lstStyle>
          <a:p>
            <a:pPr algn="l">
              <a:lnSpc>
                <a:spcPct val="100000"/>
              </a:lnSpc>
              <a:spcBef>
                <a:spcPts val="0"/>
              </a:spcBef>
            </a:pPr>
            <a:r>
              <a:rPr lang="de-DE" sz="1400" b="1" i="0" dirty="0">
                <a:effectLst/>
                <a:latin typeface="+mj-lt"/>
              </a:rPr>
              <a:t>Law for Tech</a:t>
            </a:r>
            <a:r>
              <a:rPr lang="de-DE" sz="1400" i="0" dirty="0">
                <a:effectLst/>
                <a:latin typeface="+mj-lt"/>
              </a:rPr>
              <a:t> gibt einen praxisorientierten Einblick in Rechtsgebiete, die im Zusammenhang mit Digitalisierung und neuen Geschäftsmodellen häufig besonders relevant sind.</a:t>
            </a:r>
            <a:endParaRPr lang="de-DE" sz="1400" dirty="0">
              <a:latin typeface="+mj-lt"/>
            </a:endParaRPr>
          </a:p>
        </p:txBody>
      </p:sp>
      <p:sp>
        <p:nvSpPr>
          <p:cNvPr id="16" name="Datumsplatzhalter 5">
            <a:extLst>
              <a:ext uri="{FF2B5EF4-FFF2-40B4-BE49-F238E27FC236}">
                <a16:creationId xmlns:a16="http://schemas.microsoft.com/office/drawing/2014/main" id="{1F736880-DCD8-46F0-AF88-18983765918C}"/>
              </a:ext>
            </a:extLst>
          </p:cNvPr>
          <p:cNvSpPr txBox="1">
            <a:spLocks/>
          </p:cNvSpPr>
          <p:nvPr/>
        </p:nvSpPr>
        <p:spPr>
          <a:xfrm>
            <a:off x="4960183" y="6491829"/>
            <a:ext cx="1679425" cy="360000"/>
          </a:xfrm>
          <a:prstGeom prst="rect">
            <a:avLst/>
          </a:prstGeom>
        </p:spPr>
        <p:txBody>
          <a:bodyPr vert="horz" lIns="91440" tIns="45720" rIns="91440" bIns="45720" rtlCol="0" anchor="t"/>
          <a:lstStyle>
            <a:defPPr>
              <a:defRPr lang="de-DE"/>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Luther | DEEP | </a:t>
            </a:r>
            <a:fld id="{0A6EB2FF-CCC5-4E45-92EA-7727C318F2BF}" type="datetime1">
              <a:rPr lang="de-DE" smtClean="0"/>
              <a:pPr/>
              <a:t>13.01.2022</a:t>
            </a:fld>
            <a:r>
              <a:rPr lang="de-DE"/>
              <a:t> |</a:t>
            </a:r>
            <a:endParaRPr lang="de-DE" dirty="0"/>
          </a:p>
        </p:txBody>
      </p:sp>
    </p:spTree>
    <p:extLst>
      <p:ext uri="{BB962C8B-B14F-4D97-AF65-F5344CB8AC3E}">
        <p14:creationId xmlns:p14="http://schemas.microsoft.com/office/powerpoint/2010/main" val="298829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5979A4D4-FF32-4DA6-B335-A8063C0BDF18}"/>
              </a:ext>
            </a:extLst>
          </p:cNvPr>
          <p:cNvSpPr>
            <a:spLocks noGrp="1"/>
          </p:cNvSpPr>
          <p:nvPr>
            <p:ph type="sldNum" sz="quarter" idx="17"/>
          </p:nvPr>
        </p:nvSpPr>
        <p:spPr/>
        <p:txBody>
          <a:bodyPr/>
          <a:lstStyle/>
          <a:p>
            <a:fld id="{8ED280B2-FD19-491D-8746-6B7D39E89A7F}" type="slidenum">
              <a:rPr lang="de-DE" smtClean="0"/>
              <a:pPr/>
              <a:t>6</a:t>
            </a:fld>
            <a:endParaRPr lang="de-DE" dirty="0"/>
          </a:p>
        </p:txBody>
      </p:sp>
      <p:sp>
        <p:nvSpPr>
          <p:cNvPr id="7" name="Titel 6">
            <a:extLst>
              <a:ext uri="{FF2B5EF4-FFF2-40B4-BE49-F238E27FC236}">
                <a16:creationId xmlns:a16="http://schemas.microsoft.com/office/drawing/2014/main" id="{987A366B-5433-46EC-8B7F-3B85F1C2EFB1}"/>
              </a:ext>
            </a:extLst>
          </p:cNvPr>
          <p:cNvSpPr>
            <a:spLocks noGrp="1"/>
          </p:cNvSpPr>
          <p:nvPr>
            <p:ph type="title"/>
          </p:nvPr>
        </p:nvSpPr>
        <p:spPr/>
        <p:txBody>
          <a:bodyPr/>
          <a:lstStyle/>
          <a:p>
            <a:r>
              <a:rPr lang="de-DE" dirty="0"/>
              <a:t>Business </a:t>
            </a:r>
            <a:r>
              <a:rPr lang="de-DE" dirty="0" err="1"/>
              <a:t>for</a:t>
            </a:r>
            <a:r>
              <a:rPr lang="de-DE" dirty="0"/>
              <a:t> Digital</a:t>
            </a:r>
          </a:p>
        </p:txBody>
      </p:sp>
      <p:pic>
        <p:nvPicPr>
          <p:cNvPr id="24" name="Bildplatzhalter 19">
            <a:extLst>
              <a:ext uri="{FF2B5EF4-FFF2-40B4-BE49-F238E27FC236}">
                <a16:creationId xmlns:a16="http://schemas.microsoft.com/office/drawing/2014/main" id="{1460275F-9468-42A8-A701-29AA45469314}"/>
              </a:ext>
            </a:extLst>
          </p:cNvPr>
          <p:cNvPicPr>
            <a:picLocks noGrp="1" noChangeAspect="1"/>
          </p:cNvPicPr>
          <p:nvPr>
            <p:ph type="pic" sz="quarter" idx="13"/>
          </p:nvPr>
        </p:nvPicPr>
        <p:blipFill>
          <a:blip r:embed="rId2"/>
          <a:srcRect l="2656" r="2656"/>
          <a:stretch/>
        </p:blipFill>
        <p:spPr>
          <a:xfrm>
            <a:off x="8004625" y="554400"/>
            <a:ext cx="3600000" cy="2808000"/>
          </a:xfrm>
        </p:spPr>
      </p:pic>
      <p:sp>
        <p:nvSpPr>
          <p:cNvPr id="25" name="Inhaltsplatzhalter 8">
            <a:extLst>
              <a:ext uri="{FF2B5EF4-FFF2-40B4-BE49-F238E27FC236}">
                <a16:creationId xmlns:a16="http://schemas.microsoft.com/office/drawing/2014/main" id="{8E87A26A-B008-4819-B771-C89005678692}"/>
              </a:ext>
            </a:extLst>
          </p:cNvPr>
          <p:cNvSpPr>
            <a:spLocks noGrp="1"/>
          </p:cNvSpPr>
          <p:nvPr>
            <p:ph sz="quarter" idx="15"/>
          </p:nvPr>
        </p:nvSpPr>
        <p:spPr>
          <a:xfrm>
            <a:off x="604928" y="2752725"/>
            <a:ext cx="7254785" cy="3224212"/>
          </a:xfrm>
        </p:spPr>
        <p:txBody>
          <a:bodyPr lIns="0" tIns="144000" rIns="144000" bIns="144000">
            <a:normAutofit/>
          </a:bodyPr>
          <a:lstStyle/>
          <a:p>
            <a:pPr marL="285750" indent="-285750" algn="l">
              <a:lnSpc>
                <a:spcPct val="110000"/>
              </a:lnSpc>
              <a:spcBef>
                <a:spcPts val="1200"/>
              </a:spcBef>
              <a:buFont typeface="Wingdings" panose="05000000000000000000" pitchFamily="2" charset="2"/>
              <a:buChar char="§"/>
            </a:pPr>
            <a:r>
              <a:rPr lang="de-DE" sz="1400" i="0" dirty="0">
                <a:solidFill>
                  <a:srgbClr val="322831"/>
                </a:solidFill>
                <a:effectLst/>
                <a:latin typeface="Arial" panose="020B0604020202020204" pitchFamily="34" charset="0"/>
              </a:rPr>
              <a:t>Neue, digitale Geschäftsmodelle verändern in außergewöhnlicher Weise und in rasanter Geschwindigkeit die Abläufe, Arbeitsweisen sowie die Organisation von Unternehmen.</a:t>
            </a:r>
          </a:p>
          <a:p>
            <a:pPr marL="285750" indent="-285750" algn="l">
              <a:lnSpc>
                <a:spcPct val="110000"/>
              </a:lnSpc>
              <a:spcBef>
                <a:spcPts val="1200"/>
              </a:spcBef>
              <a:buFont typeface="Wingdings" panose="05000000000000000000" pitchFamily="2" charset="2"/>
              <a:buChar char="§"/>
            </a:pPr>
            <a:r>
              <a:rPr lang="de-DE" sz="1400" i="0" dirty="0">
                <a:solidFill>
                  <a:srgbClr val="322831"/>
                </a:solidFill>
                <a:effectLst/>
                <a:latin typeface="Arial" panose="020B0604020202020204" pitchFamily="34" charset="0"/>
              </a:rPr>
              <a:t>Ziel ist es, einen Einblick in die Steuerung von Unternehmen im digitalen Wandel sowie in den Entwicklungsprozess von Strategien zu geben.</a:t>
            </a:r>
          </a:p>
          <a:p>
            <a:pPr marL="285750" indent="-285750" algn="l">
              <a:lnSpc>
                <a:spcPct val="110000"/>
              </a:lnSpc>
              <a:spcBef>
                <a:spcPts val="1200"/>
              </a:spcBef>
              <a:buFont typeface="Wingdings" panose="05000000000000000000" pitchFamily="2" charset="2"/>
              <a:buChar char="§"/>
            </a:pPr>
            <a:r>
              <a:rPr lang="de-DE" sz="1400" i="0" dirty="0">
                <a:solidFill>
                  <a:srgbClr val="322831"/>
                </a:solidFill>
                <a:effectLst/>
                <a:latin typeface="Arial" panose="020B0604020202020204" pitchFamily="34" charset="0"/>
              </a:rPr>
              <a:t>Wie werden Geschäftsmodelle analysiert und wie können zukünftige Modelle für den Markt entwickelt werden? Wie ist dadurch nachhaltiges Wachstum zu realisieren?</a:t>
            </a:r>
          </a:p>
          <a:p>
            <a:pPr marL="285750" indent="-285750" algn="l">
              <a:lnSpc>
                <a:spcPct val="110000"/>
              </a:lnSpc>
              <a:spcBef>
                <a:spcPts val="1200"/>
              </a:spcBef>
              <a:buFont typeface="Wingdings" panose="05000000000000000000" pitchFamily="2" charset="2"/>
              <a:buChar char="§"/>
            </a:pPr>
            <a:r>
              <a:rPr lang="de-DE" sz="1400" i="0" dirty="0">
                <a:solidFill>
                  <a:srgbClr val="322831"/>
                </a:solidFill>
                <a:effectLst/>
                <a:latin typeface="Arial" panose="020B0604020202020204" pitchFamily="34" charset="0"/>
              </a:rPr>
              <a:t>Gleichzeitig erhalten die Teilnehmer einen Einblick in agile Methoden zur Entwicklung von Innovationen und Geschäftsmodellen.</a:t>
            </a:r>
          </a:p>
        </p:txBody>
      </p:sp>
      <p:sp>
        <p:nvSpPr>
          <p:cNvPr id="26" name="Inhaltsplatzhalter 8">
            <a:extLst>
              <a:ext uri="{FF2B5EF4-FFF2-40B4-BE49-F238E27FC236}">
                <a16:creationId xmlns:a16="http://schemas.microsoft.com/office/drawing/2014/main" id="{8C2104F4-1BD2-4383-8611-F83BC036DDEE}"/>
              </a:ext>
            </a:extLst>
          </p:cNvPr>
          <p:cNvSpPr txBox="1">
            <a:spLocks/>
          </p:cNvSpPr>
          <p:nvPr/>
        </p:nvSpPr>
        <p:spPr>
          <a:xfrm>
            <a:off x="587376" y="1808163"/>
            <a:ext cx="7271998" cy="944562"/>
          </a:xfrm>
          <a:prstGeom prst="rect">
            <a:avLst/>
          </a:prstGeom>
          <a:solidFill>
            <a:schemeClr val="bg1">
              <a:lumMod val="95000"/>
            </a:schemeClr>
          </a:solidFill>
        </p:spPr>
        <p:txBody>
          <a:bodyPr vert="horz" lIns="324000" tIns="0" rIns="108000" bIns="0" rtlCol="0" anchor="ctr" anchorCtr="0">
            <a:normAutofit/>
          </a:bodyPr>
          <a:lstStyle>
            <a:lvl1pPr marL="0" indent="0" algn="l" defTabSz="360000" rtl="0" eaLnBrk="1" latinLnBrk="0" hangingPunct="1">
              <a:lnSpc>
                <a:spcPct val="120000"/>
              </a:lnSpc>
              <a:spcBef>
                <a:spcPts val="800"/>
              </a:spcBef>
              <a:buClr>
                <a:schemeClr val="accent1"/>
              </a:buClr>
              <a:buFontTx/>
              <a:buNone/>
              <a:defRPr sz="1800" kern="1200">
                <a:solidFill>
                  <a:schemeClr val="tx1"/>
                </a:solidFill>
                <a:latin typeface="+mn-lt"/>
                <a:ea typeface="+mn-ea"/>
                <a:cs typeface="+mn-cs"/>
              </a:defRPr>
            </a:lvl1pPr>
            <a:lvl2pPr marL="360000" indent="-360000" algn="l" defTabSz="360000" rtl="0" eaLnBrk="1" latinLnBrk="0" hangingPunct="1">
              <a:lnSpc>
                <a:spcPct val="120000"/>
              </a:lnSpc>
              <a:spcBef>
                <a:spcPts val="800"/>
              </a:spcBef>
              <a:buClr>
                <a:schemeClr val="accent1"/>
              </a:buClr>
              <a:buFont typeface="Wingdings" pitchFamily="2" charset="2"/>
              <a:buChar char="§"/>
              <a:defRPr sz="1800" kern="1200">
                <a:solidFill>
                  <a:schemeClr val="tx1"/>
                </a:solidFill>
                <a:latin typeface="+mn-lt"/>
                <a:ea typeface="+mn-ea"/>
                <a:cs typeface="+mn-cs"/>
              </a:defRPr>
            </a:lvl2pPr>
            <a:lvl3pPr marL="720000" indent="-360000" algn="l" defTabSz="360000" rtl="0" eaLnBrk="1" latinLnBrk="0" hangingPunct="1">
              <a:lnSpc>
                <a:spcPct val="120000"/>
              </a:lnSpc>
              <a:spcBef>
                <a:spcPts val="800"/>
              </a:spcBef>
              <a:buClr>
                <a:schemeClr val="accent1"/>
              </a:buClr>
              <a:buFont typeface="Wingdings" pitchFamily="2" charset="2"/>
              <a:buChar char="§"/>
              <a:defRPr sz="1800" kern="1200">
                <a:solidFill>
                  <a:schemeClr val="tx1"/>
                </a:solidFill>
                <a:latin typeface="+mn-lt"/>
                <a:ea typeface="+mn-ea"/>
                <a:cs typeface="+mn-cs"/>
              </a:defRPr>
            </a:lvl3pPr>
            <a:lvl4pPr marL="1080000" indent="-360000" algn="l" defTabSz="360000" rtl="0" eaLnBrk="1" latinLnBrk="0" hangingPunct="1">
              <a:lnSpc>
                <a:spcPct val="120000"/>
              </a:lnSpc>
              <a:spcBef>
                <a:spcPts val="800"/>
              </a:spcBef>
              <a:buClr>
                <a:schemeClr val="accent1"/>
              </a:buClr>
              <a:buFont typeface="Wingdings" pitchFamily="2" charset="2"/>
              <a:buChar char="§"/>
              <a:defRPr sz="1800" kern="1200">
                <a:solidFill>
                  <a:schemeClr val="tx1"/>
                </a:solidFill>
                <a:latin typeface="+mn-lt"/>
                <a:ea typeface="+mn-ea"/>
                <a:cs typeface="+mn-cs"/>
              </a:defRPr>
            </a:lvl4pPr>
            <a:lvl5pPr marL="1440000" indent="-360000" algn="l" defTabSz="360000" rtl="0" eaLnBrk="1" latinLnBrk="0" hangingPunct="1">
              <a:lnSpc>
                <a:spcPct val="120000"/>
              </a:lnSpc>
              <a:spcBef>
                <a:spcPts val="800"/>
              </a:spcBef>
              <a:buClr>
                <a:schemeClr val="accent1"/>
              </a:buClr>
              <a:buFont typeface="Wingdings" pitchFamily="2" charset="2"/>
              <a:buChar char="§"/>
              <a:defRPr sz="1800" kern="1200">
                <a:solidFill>
                  <a:schemeClr val="tx1"/>
                </a:solidFill>
                <a:latin typeface="+mn-lt"/>
                <a:ea typeface="+mn-ea"/>
                <a:cs typeface="+mn-cs"/>
              </a:defRPr>
            </a:lvl5pPr>
            <a:lvl6pPr marL="0" indent="0" algn="l" defTabSz="360000" rtl="0" eaLnBrk="1" latinLnBrk="0" hangingPunct="1">
              <a:lnSpc>
                <a:spcPct val="120000"/>
              </a:lnSpc>
              <a:spcBef>
                <a:spcPts val="800"/>
              </a:spcBef>
              <a:buFontTx/>
              <a:buNone/>
              <a:defRPr sz="2000" b="1" kern="1200">
                <a:solidFill>
                  <a:schemeClr val="tx1"/>
                </a:solidFill>
                <a:latin typeface="+mn-lt"/>
                <a:ea typeface="+mn-ea"/>
                <a:cs typeface="+mn-cs"/>
              </a:defRPr>
            </a:lvl6pPr>
            <a:lvl7pPr marL="360000" indent="-360000" algn="l" defTabSz="360000" rtl="0" eaLnBrk="1" latinLnBrk="0" hangingPunct="1">
              <a:lnSpc>
                <a:spcPct val="120000"/>
              </a:lnSpc>
              <a:spcBef>
                <a:spcPts val="800"/>
              </a:spcBef>
              <a:buClr>
                <a:schemeClr val="accent1"/>
              </a:buClr>
              <a:buFont typeface="+mj-lt"/>
              <a:buAutoNum type="arabicPeriod"/>
              <a:defRPr sz="2000" kern="1200">
                <a:solidFill>
                  <a:schemeClr val="tx1"/>
                </a:solidFill>
                <a:latin typeface="+mn-lt"/>
                <a:ea typeface="+mn-ea"/>
                <a:cs typeface="+mn-cs"/>
              </a:defRPr>
            </a:lvl7pPr>
            <a:lvl8pPr marL="720000" indent="-360000" algn="l" defTabSz="360000" rtl="0" eaLnBrk="1" latinLnBrk="0" hangingPunct="1">
              <a:lnSpc>
                <a:spcPct val="120000"/>
              </a:lnSpc>
              <a:spcBef>
                <a:spcPts val="800"/>
              </a:spcBef>
              <a:buClr>
                <a:schemeClr val="accent1"/>
              </a:buClr>
              <a:buFont typeface="+mj-lt"/>
              <a:buAutoNum type="alphaLcParenR"/>
              <a:defRPr sz="1800" kern="1200" baseline="0">
                <a:solidFill>
                  <a:schemeClr val="tx1"/>
                </a:solidFill>
                <a:latin typeface="+mn-lt"/>
                <a:ea typeface="+mn-ea"/>
                <a:cs typeface="+mn-cs"/>
              </a:defRPr>
            </a:lvl8pPr>
            <a:lvl9pPr marL="720000" indent="-360000" algn="l" defTabSz="360000" rtl="0" eaLnBrk="1" latinLnBrk="0" hangingPunct="1">
              <a:lnSpc>
                <a:spcPct val="120000"/>
              </a:lnSpc>
              <a:spcBef>
                <a:spcPts val="800"/>
              </a:spcBef>
              <a:buClr>
                <a:schemeClr val="accent1"/>
              </a:buClr>
              <a:buFont typeface="Wingdings" panose="05000000000000000000" pitchFamily="2" charset="2"/>
              <a:buChar char="è"/>
              <a:defRPr sz="1800" kern="1200">
                <a:solidFill>
                  <a:schemeClr val="tx1"/>
                </a:solidFill>
                <a:latin typeface="+mn-lt"/>
                <a:ea typeface="+mn-ea"/>
                <a:cs typeface="+mn-cs"/>
              </a:defRPr>
            </a:lvl9pPr>
          </a:lstStyle>
          <a:p>
            <a:pPr algn="l">
              <a:lnSpc>
                <a:spcPct val="100000"/>
              </a:lnSpc>
              <a:spcBef>
                <a:spcPts val="0"/>
              </a:spcBef>
            </a:pPr>
            <a:r>
              <a:rPr lang="de-DE" sz="1400" b="1" i="0" dirty="0">
                <a:effectLst/>
                <a:latin typeface="+mj-lt"/>
              </a:rPr>
              <a:t>Business </a:t>
            </a:r>
            <a:r>
              <a:rPr lang="de-DE" sz="1400" b="1" i="0" dirty="0" err="1">
                <a:effectLst/>
                <a:latin typeface="+mj-lt"/>
              </a:rPr>
              <a:t>for</a:t>
            </a:r>
            <a:r>
              <a:rPr lang="de-DE" sz="1400" b="1" i="0" dirty="0">
                <a:effectLst/>
                <a:latin typeface="+mj-lt"/>
              </a:rPr>
              <a:t> Digital</a:t>
            </a:r>
            <a:r>
              <a:rPr lang="de-DE" sz="1400" i="0" dirty="0">
                <a:effectLst/>
                <a:latin typeface="+mj-lt"/>
              </a:rPr>
              <a:t> setzt den Fokus auf die betriebswirtschaftlichen und strategischen Überlegungen, von denen sich Unternehmen und Start-ups bei Entscheidungen über Investitionen und Geschäftsmodelle leiten lassen.</a:t>
            </a:r>
          </a:p>
        </p:txBody>
      </p:sp>
      <p:grpSp>
        <p:nvGrpSpPr>
          <p:cNvPr id="16" name="Gruppieren 15">
            <a:extLst>
              <a:ext uri="{FF2B5EF4-FFF2-40B4-BE49-F238E27FC236}">
                <a16:creationId xmlns:a16="http://schemas.microsoft.com/office/drawing/2014/main" id="{926FB273-68A0-48EE-ACB7-F605B2458862}"/>
              </a:ext>
            </a:extLst>
          </p:cNvPr>
          <p:cNvGrpSpPr/>
          <p:nvPr/>
        </p:nvGrpSpPr>
        <p:grpSpPr>
          <a:xfrm>
            <a:off x="8004175" y="3495601"/>
            <a:ext cx="3600450" cy="1530219"/>
            <a:chOff x="541176" y="3368353"/>
            <a:chExt cx="4021494" cy="1331262"/>
          </a:xfrm>
          <a:solidFill>
            <a:schemeClr val="accent1"/>
          </a:solidFill>
        </p:grpSpPr>
        <p:sp>
          <p:nvSpPr>
            <p:cNvPr id="17" name="Rechteck 16">
              <a:extLst>
                <a:ext uri="{FF2B5EF4-FFF2-40B4-BE49-F238E27FC236}">
                  <a16:creationId xmlns:a16="http://schemas.microsoft.com/office/drawing/2014/main" id="{8DB24420-10E8-4557-9DEE-CD105C2F0220}"/>
                </a:ext>
              </a:extLst>
            </p:cNvPr>
            <p:cNvSpPr/>
            <p:nvPr/>
          </p:nvSpPr>
          <p:spPr>
            <a:xfrm>
              <a:off x="541176" y="3368353"/>
              <a:ext cx="4021494" cy="3894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144000" bIns="36000" rtlCol="0" anchor="ctr"/>
            <a:lstStyle/>
            <a:p>
              <a:r>
                <a:rPr lang="de-DE" sz="1400" dirty="0"/>
                <a:t>Strategie &amp; digitale Geschäftsmodelle</a:t>
              </a:r>
            </a:p>
          </p:txBody>
        </p:sp>
        <p:sp>
          <p:nvSpPr>
            <p:cNvPr id="18" name="Rechteck 17">
              <a:extLst>
                <a:ext uri="{FF2B5EF4-FFF2-40B4-BE49-F238E27FC236}">
                  <a16:creationId xmlns:a16="http://schemas.microsoft.com/office/drawing/2014/main" id="{783189F7-924D-49FA-B266-EBA5F50FFB9B}"/>
                </a:ext>
              </a:extLst>
            </p:cNvPr>
            <p:cNvSpPr/>
            <p:nvPr/>
          </p:nvSpPr>
          <p:spPr>
            <a:xfrm>
              <a:off x="541176" y="3837767"/>
              <a:ext cx="4021494" cy="3894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144000" bIns="36000" rtlCol="0" anchor="ctr"/>
            <a:lstStyle/>
            <a:p>
              <a:r>
                <a:rPr lang="de-DE" sz="1400" dirty="0"/>
                <a:t>Start-ups &amp; Agiles Mindset</a:t>
              </a:r>
            </a:p>
          </p:txBody>
        </p:sp>
        <p:sp>
          <p:nvSpPr>
            <p:cNvPr id="19" name="Rechteck 18">
              <a:extLst>
                <a:ext uri="{FF2B5EF4-FFF2-40B4-BE49-F238E27FC236}">
                  <a16:creationId xmlns:a16="http://schemas.microsoft.com/office/drawing/2014/main" id="{85F73F65-80BE-4C5A-9BB9-2C7F2E2A082B}"/>
                </a:ext>
              </a:extLst>
            </p:cNvPr>
            <p:cNvSpPr/>
            <p:nvPr/>
          </p:nvSpPr>
          <p:spPr>
            <a:xfrm>
              <a:off x="541176" y="4310142"/>
              <a:ext cx="4021494" cy="3894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144000" bIns="36000" rtlCol="0" anchor="ctr"/>
            <a:lstStyle/>
            <a:p>
              <a:r>
                <a:rPr lang="de-DE" sz="1400" dirty="0"/>
                <a:t>Digitale Transformation</a:t>
              </a:r>
            </a:p>
          </p:txBody>
        </p:sp>
      </p:grpSp>
      <p:sp>
        <p:nvSpPr>
          <p:cNvPr id="12" name="Datumsplatzhalter 5">
            <a:extLst>
              <a:ext uri="{FF2B5EF4-FFF2-40B4-BE49-F238E27FC236}">
                <a16:creationId xmlns:a16="http://schemas.microsoft.com/office/drawing/2014/main" id="{6F70F4D9-CE47-44FE-91B2-E7C1BCDA8F2D}"/>
              </a:ext>
            </a:extLst>
          </p:cNvPr>
          <p:cNvSpPr txBox="1">
            <a:spLocks/>
          </p:cNvSpPr>
          <p:nvPr/>
        </p:nvSpPr>
        <p:spPr>
          <a:xfrm>
            <a:off x="4960183" y="6491829"/>
            <a:ext cx="1679425" cy="360000"/>
          </a:xfrm>
          <a:prstGeom prst="rect">
            <a:avLst/>
          </a:prstGeom>
        </p:spPr>
        <p:txBody>
          <a:bodyPr vert="horz" lIns="91440" tIns="45720" rIns="91440" bIns="45720" rtlCol="0" anchor="t"/>
          <a:lstStyle>
            <a:defPPr>
              <a:defRPr lang="de-DE"/>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Luther | DEEP | </a:t>
            </a:r>
            <a:fld id="{0A6EB2FF-CCC5-4E45-92EA-7727C318F2BF}" type="datetime1">
              <a:rPr lang="de-DE" smtClean="0"/>
              <a:pPr/>
              <a:t>13.01.2022</a:t>
            </a:fld>
            <a:r>
              <a:rPr lang="de-DE"/>
              <a:t> |</a:t>
            </a:r>
            <a:endParaRPr lang="de-DE" dirty="0"/>
          </a:p>
        </p:txBody>
      </p:sp>
    </p:spTree>
    <p:extLst>
      <p:ext uri="{BB962C8B-B14F-4D97-AF65-F5344CB8AC3E}">
        <p14:creationId xmlns:p14="http://schemas.microsoft.com/office/powerpoint/2010/main" val="2593469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397F1C2-EB45-4C17-A717-84EB57A79F10}"/>
              </a:ext>
            </a:extLst>
          </p:cNvPr>
          <p:cNvSpPr>
            <a:spLocks noGrp="1"/>
          </p:cNvSpPr>
          <p:nvPr>
            <p:ph type="title"/>
          </p:nvPr>
        </p:nvSpPr>
        <p:spPr/>
        <p:txBody>
          <a:bodyPr/>
          <a:lstStyle/>
          <a:p>
            <a:r>
              <a:rPr lang="en-US" sz="2800" dirty="0" err="1"/>
              <a:t>Impressionen</a:t>
            </a:r>
            <a:r>
              <a:rPr lang="en-US" sz="2800" dirty="0"/>
              <a:t> </a:t>
            </a:r>
            <a:br>
              <a:rPr lang="en-US" sz="2800" dirty="0"/>
            </a:br>
            <a:r>
              <a:rPr lang="en-US" sz="2800" dirty="0"/>
              <a:t>Tech for Law # </a:t>
            </a:r>
            <a:r>
              <a:rPr lang="en-US" sz="2800" dirty="0" err="1"/>
              <a:t>Industrie</a:t>
            </a:r>
            <a:r>
              <a:rPr lang="en-US" sz="2800" dirty="0"/>
              <a:t> 4.0, Robotics, Internet of Things</a:t>
            </a:r>
            <a:endParaRPr lang="de-DE" sz="2800" dirty="0"/>
          </a:p>
        </p:txBody>
      </p:sp>
      <p:pic>
        <p:nvPicPr>
          <p:cNvPr id="8" name="Grafik 7" descr="Ein Bild, das Text enthält.&#10;&#10;Automatisch generierte Beschreibung">
            <a:extLst>
              <a:ext uri="{FF2B5EF4-FFF2-40B4-BE49-F238E27FC236}">
                <a16:creationId xmlns:a16="http://schemas.microsoft.com/office/drawing/2014/main" id="{0F8F1956-576D-4923-B575-755CD71322BC}"/>
              </a:ext>
            </a:extLst>
          </p:cNvPr>
          <p:cNvPicPr>
            <a:picLocks noChangeAspect="1"/>
          </p:cNvPicPr>
          <p:nvPr/>
        </p:nvPicPr>
        <p:blipFill rotWithShape="1">
          <a:blip r:embed="rId2"/>
          <a:srcRect t="986"/>
          <a:stretch/>
        </p:blipFill>
        <p:spPr>
          <a:xfrm>
            <a:off x="587375" y="1808902"/>
            <a:ext cx="10442575" cy="4555343"/>
          </a:xfrm>
          <a:prstGeom prst="rect">
            <a:avLst/>
          </a:prstGeom>
          <a:ln>
            <a:noFill/>
          </a:ln>
          <a:effectLst/>
        </p:spPr>
      </p:pic>
      <p:sp>
        <p:nvSpPr>
          <p:cNvPr id="3" name="Foliennummernplatzhalter 2">
            <a:extLst>
              <a:ext uri="{FF2B5EF4-FFF2-40B4-BE49-F238E27FC236}">
                <a16:creationId xmlns:a16="http://schemas.microsoft.com/office/drawing/2014/main" id="{2CC846DB-DAF0-4E0C-85F3-18E48665A826}"/>
              </a:ext>
            </a:extLst>
          </p:cNvPr>
          <p:cNvSpPr>
            <a:spLocks noGrp="1"/>
          </p:cNvSpPr>
          <p:nvPr>
            <p:ph type="sldNum" sz="quarter" idx="18"/>
          </p:nvPr>
        </p:nvSpPr>
        <p:spPr/>
        <p:txBody>
          <a:bodyPr/>
          <a:lstStyle/>
          <a:p>
            <a:fld id="{8ED280B2-FD19-491D-8746-6B7D39E89A7F}" type="slidenum">
              <a:rPr lang="de-DE" smtClean="0"/>
              <a:pPr/>
              <a:t>7</a:t>
            </a:fld>
            <a:endParaRPr lang="de-DE" dirty="0"/>
          </a:p>
        </p:txBody>
      </p:sp>
      <p:sp>
        <p:nvSpPr>
          <p:cNvPr id="6" name="Datumsplatzhalter 5">
            <a:extLst>
              <a:ext uri="{FF2B5EF4-FFF2-40B4-BE49-F238E27FC236}">
                <a16:creationId xmlns:a16="http://schemas.microsoft.com/office/drawing/2014/main" id="{BBE4E26B-F153-46BB-B953-9CA5F2565B40}"/>
              </a:ext>
            </a:extLst>
          </p:cNvPr>
          <p:cNvSpPr txBox="1">
            <a:spLocks/>
          </p:cNvSpPr>
          <p:nvPr/>
        </p:nvSpPr>
        <p:spPr>
          <a:xfrm>
            <a:off x="4960183" y="6491829"/>
            <a:ext cx="1679425" cy="360000"/>
          </a:xfrm>
          <a:prstGeom prst="rect">
            <a:avLst/>
          </a:prstGeom>
        </p:spPr>
        <p:txBody>
          <a:bodyPr vert="horz" lIns="91440" tIns="45720" rIns="91440" bIns="45720" rtlCol="0" anchor="t"/>
          <a:lstStyle>
            <a:defPPr>
              <a:defRPr lang="de-DE"/>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Luther | DEEP | </a:t>
            </a:r>
            <a:fld id="{0A6EB2FF-CCC5-4E45-92EA-7727C318F2BF}" type="datetime1">
              <a:rPr lang="de-DE" smtClean="0"/>
              <a:pPr/>
              <a:t>13.01.2022</a:t>
            </a:fld>
            <a:r>
              <a:rPr lang="de-DE"/>
              <a:t> |</a:t>
            </a:r>
            <a:endParaRPr lang="de-DE" dirty="0"/>
          </a:p>
        </p:txBody>
      </p:sp>
    </p:spTree>
    <p:extLst>
      <p:ext uri="{BB962C8B-B14F-4D97-AF65-F5344CB8AC3E}">
        <p14:creationId xmlns:p14="http://schemas.microsoft.com/office/powerpoint/2010/main" val="3438372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397F1C2-EB45-4C17-A717-84EB57A79F10}"/>
              </a:ext>
            </a:extLst>
          </p:cNvPr>
          <p:cNvSpPr>
            <a:spLocks noGrp="1"/>
          </p:cNvSpPr>
          <p:nvPr>
            <p:ph type="title"/>
          </p:nvPr>
        </p:nvSpPr>
        <p:spPr/>
        <p:txBody>
          <a:bodyPr/>
          <a:lstStyle/>
          <a:p>
            <a:r>
              <a:rPr lang="de-DE" sz="2800" dirty="0"/>
              <a:t>Impressionen </a:t>
            </a:r>
            <a:br>
              <a:rPr lang="de-DE" sz="2800" dirty="0"/>
            </a:br>
            <a:r>
              <a:rPr lang="de-DE" sz="2800" dirty="0"/>
              <a:t>Law </a:t>
            </a:r>
            <a:r>
              <a:rPr lang="de-DE" sz="2800" dirty="0" err="1"/>
              <a:t>for</a:t>
            </a:r>
            <a:r>
              <a:rPr lang="de-DE" sz="2800" dirty="0"/>
              <a:t> Tech # Vertriebsrecht</a:t>
            </a:r>
          </a:p>
        </p:txBody>
      </p:sp>
      <p:pic>
        <p:nvPicPr>
          <p:cNvPr id="10" name="Grafik 9">
            <a:extLst>
              <a:ext uri="{FF2B5EF4-FFF2-40B4-BE49-F238E27FC236}">
                <a16:creationId xmlns:a16="http://schemas.microsoft.com/office/drawing/2014/main" id="{25CB2B50-F8F8-4DA6-8E7B-5A3948B26983}"/>
              </a:ext>
            </a:extLst>
          </p:cNvPr>
          <p:cNvPicPr>
            <a:picLocks noChangeAspect="1"/>
          </p:cNvPicPr>
          <p:nvPr/>
        </p:nvPicPr>
        <p:blipFill>
          <a:blip r:embed="rId2"/>
          <a:stretch>
            <a:fillRect/>
          </a:stretch>
        </p:blipFill>
        <p:spPr>
          <a:xfrm>
            <a:off x="587375" y="1808037"/>
            <a:ext cx="10537825" cy="4586603"/>
          </a:xfrm>
          <a:prstGeom prst="rect">
            <a:avLst/>
          </a:prstGeom>
          <a:ln>
            <a:noFill/>
          </a:ln>
          <a:effectLst/>
        </p:spPr>
      </p:pic>
      <p:sp>
        <p:nvSpPr>
          <p:cNvPr id="3" name="Foliennummernplatzhalter 2">
            <a:extLst>
              <a:ext uri="{FF2B5EF4-FFF2-40B4-BE49-F238E27FC236}">
                <a16:creationId xmlns:a16="http://schemas.microsoft.com/office/drawing/2014/main" id="{A7E58787-18C1-4596-BFEA-55F7D0850CFD}"/>
              </a:ext>
            </a:extLst>
          </p:cNvPr>
          <p:cNvSpPr>
            <a:spLocks noGrp="1"/>
          </p:cNvSpPr>
          <p:nvPr>
            <p:ph type="sldNum" sz="quarter" idx="18"/>
          </p:nvPr>
        </p:nvSpPr>
        <p:spPr/>
        <p:txBody>
          <a:bodyPr/>
          <a:lstStyle/>
          <a:p>
            <a:fld id="{8ED280B2-FD19-491D-8746-6B7D39E89A7F}" type="slidenum">
              <a:rPr lang="de-DE" smtClean="0"/>
              <a:pPr/>
              <a:t>8</a:t>
            </a:fld>
            <a:endParaRPr lang="de-DE" dirty="0"/>
          </a:p>
        </p:txBody>
      </p:sp>
      <p:sp>
        <p:nvSpPr>
          <p:cNvPr id="6" name="Datumsplatzhalter 5">
            <a:extLst>
              <a:ext uri="{FF2B5EF4-FFF2-40B4-BE49-F238E27FC236}">
                <a16:creationId xmlns:a16="http://schemas.microsoft.com/office/drawing/2014/main" id="{9DA7418B-4D99-484E-B14B-CEE2ACB48ECB}"/>
              </a:ext>
            </a:extLst>
          </p:cNvPr>
          <p:cNvSpPr txBox="1">
            <a:spLocks/>
          </p:cNvSpPr>
          <p:nvPr/>
        </p:nvSpPr>
        <p:spPr>
          <a:xfrm>
            <a:off x="4960183" y="6491829"/>
            <a:ext cx="1679425" cy="360000"/>
          </a:xfrm>
          <a:prstGeom prst="rect">
            <a:avLst/>
          </a:prstGeom>
        </p:spPr>
        <p:txBody>
          <a:bodyPr vert="horz" lIns="91440" tIns="45720" rIns="91440" bIns="45720" rtlCol="0" anchor="t"/>
          <a:lstStyle>
            <a:defPPr>
              <a:defRPr lang="de-DE"/>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Luther | DEEP | </a:t>
            </a:r>
            <a:fld id="{0A6EB2FF-CCC5-4E45-92EA-7727C318F2BF}" type="datetime1">
              <a:rPr lang="de-DE" smtClean="0"/>
              <a:pPr/>
              <a:t>13.01.2022</a:t>
            </a:fld>
            <a:r>
              <a:rPr lang="de-DE"/>
              <a:t> |</a:t>
            </a:r>
            <a:endParaRPr lang="de-DE" dirty="0"/>
          </a:p>
        </p:txBody>
      </p:sp>
    </p:spTree>
    <p:extLst>
      <p:ext uri="{BB962C8B-B14F-4D97-AF65-F5344CB8AC3E}">
        <p14:creationId xmlns:p14="http://schemas.microsoft.com/office/powerpoint/2010/main" val="633624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397F1C2-EB45-4C17-A717-84EB57A79F10}"/>
              </a:ext>
            </a:extLst>
          </p:cNvPr>
          <p:cNvSpPr>
            <a:spLocks noGrp="1"/>
          </p:cNvSpPr>
          <p:nvPr>
            <p:ph type="title"/>
          </p:nvPr>
        </p:nvSpPr>
        <p:spPr/>
        <p:txBody>
          <a:bodyPr/>
          <a:lstStyle/>
          <a:p>
            <a:r>
              <a:rPr lang="de-DE" sz="2800" dirty="0"/>
              <a:t>Impressionen </a:t>
            </a:r>
            <a:br>
              <a:rPr lang="de-DE" sz="2800" dirty="0"/>
            </a:br>
            <a:r>
              <a:rPr lang="de-DE" sz="2800" dirty="0"/>
              <a:t>Law </a:t>
            </a:r>
            <a:r>
              <a:rPr lang="de-DE" sz="2800" dirty="0" err="1"/>
              <a:t>for</a:t>
            </a:r>
            <a:r>
              <a:rPr lang="de-DE" sz="2800" dirty="0"/>
              <a:t> Tech # Kartellrecht / Arbeitsrecht</a:t>
            </a:r>
          </a:p>
        </p:txBody>
      </p:sp>
      <p:pic>
        <p:nvPicPr>
          <p:cNvPr id="17" name="Grafik 16">
            <a:extLst>
              <a:ext uri="{FF2B5EF4-FFF2-40B4-BE49-F238E27FC236}">
                <a16:creationId xmlns:a16="http://schemas.microsoft.com/office/drawing/2014/main" id="{DEA9F231-FBAC-421A-BA7C-B5A56EC715B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b="2418"/>
          <a:stretch/>
        </p:blipFill>
        <p:spPr>
          <a:xfrm>
            <a:off x="587375" y="1601879"/>
            <a:ext cx="10880725" cy="4798920"/>
          </a:xfrm>
          <a:prstGeom prst="rect">
            <a:avLst/>
          </a:prstGeom>
          <a:ln>
            <a:noFill/>
          </a:ln>
          <a:effectLst/>
        </p:spPr>
      </p:pic>
      <p:sp>
        <p:nvSpPr>
          <p:cNvPr id="3" name="Foliennummernplatzhalter 2">
            <a:extLst>
              <a:ext uri="{FF2B5EF4-FFF2-40B4-BE49-F238E27FC236}">
                <a16:creationId xmlns:a16="http://schemas.microsoft.com/office/drawing/2014/main" id="{E9258885-8CB6-4A94-B99B-CBDA0D3AD01D}"/>
              </a:ext>
            </a:extLst>
          </p:cNvPr>
          <p:cNvSpPr>
            <a:spLocks noGrp="1"/>
          </p:cNvSpPr>
          <p:nvPr>
            <p:ph type="sldNum" sz="quarter" idx="18"/>
          </p:nvPr>
        </p:nvSpPr>
        <p:spPr/>
        <p:txBody>
          <a:bodyPr/>
          <a:lstStyle/>
          <a:p>
            <a:fld id="{8ED280B2-FD19-491D-8746-6B7D39E89A7F}" type="slidenum">
              <a:rPr lang="de-DE" smtClean="0"/>
              <a:pPr/>
              <a:t>9</a:t>
            </a:fld>
            <a:endParaRPr lang="de-DE" dirty="0"/>
          </a:p>
        </p:txBody>
      </p:sp>
      <p:sp>
        <p:nvSpPr>
          <p:cNvPr id="6" name="Datumsplatzhalter 5">
            <a:extLst>
              <a:ext uri="{FF2B5EF4-FFF2-40B4-BE49-F238E27FC236}">
                <a16:creationId xmlns:a16="http://schemas.microsoft.com/office/drawing/2014/main" id="{0DA78856-6D00-466C-9FA1-1E337D8DD56B}"/>
              </a:ext>
            </a:extLst>
          </p:cNvPr>
          <p:cNvSpPr txBox="1">
            <a:spLocks/>
          </p:cNvSpPr>
          <p:nvPr/>
        </p:nvSpPr>
        <p:spPr>
          <a:xfrm>
            <a:off x="4960183" y="6491829"/>
            <a:ext cx="1679425" cy="360000"/>
          </a:xfrm>
          <a:prstGeom prst="rect">
            <a:avLst/>
          </a:prstGeom>
        </p:spPr>
        <p:txBody>
          <a:bodyPr vert="horz" lIns="91440" tIns="45720" rIns="91440" bIns="45720" rtlCol="0" anchor="t"/>
          <a:lstStyle>
            <a:defPPr>
              <a:defRPr lang="de-DE"/>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Luther | DEEP | </a:t>
            </a:r>
            <a:fld id="{0A6EB2FF-CCC5-4E45-92EA-7727C318F2BF}" type="datetime1">
              <a:rPr lang="de-DE" smtClean="0"/>
              <a:pPr/>
              <a:t>13.01.2022</a:t>
            </a:fld>
            <a:r>
              <a:rPr lang="de-DE"/>
              <a:t> |</a:t>
            </a:r>
            <a:endParaRPr lang="de-DE" dirty="0"/>
          </a:p>
        </p:txBody>
      </p:sp>
    </p:spTree>
    <p:extLst>
      <p:ext uri="{BB962C8B-B14F-4D97-AF65-F5344CB8AC3E}">
        <p14:creationId xmlns:p14="http://schemas.microsoft.com/office/powerpoint/2010/main" val="2729431950"/>
      </p:ext>
    </p:extLst>
  </p:cSld>
  <p:clrMapOvr>
    <a:masterClrMapping/>
  </p:clrMapOvr>
</p:sld>
</file>

<file path=ppt/theme/theme1.xml><?xml version="1.0" encoding="utf-8"?>
<a:theme xmlns:a="http://schemas.openxmlformats.org/drawingml/2006/main" name="Luther Format Vorlagen">
  <a:themeElements>
    <a:clrScheme name="LutherStandard">
      <a:dk1>
        <a:srgbClr val="000000"/>
      </a:dk1>
      <a:lt1>
        <a:srgbClr val="FFFFFF"/>
      </a:lt1>
      <a:dk2>
        <a:srgbClr val="000000"/>
      </a:dk2>
      <a:lt2>
        <a:srgbClr val="B2B2B2"/>
      </a:lt2>
      <a:accent1>
        <a:srgbClr val="C7114A"/>
      </a:accent1>
      <a:accent2>
        <a:srgbClr val="858585"/>
      </a:accent2>
      <a:accent3>
        <a:srgbClr val="000000"/>
      </a:accent3>
      <a:accent4>
        <a:srgbClr val="D0D0D0"/>
      </a:accent4>
      <a:accent5>
        <a:srgbClr val="F69DB9"/>
      </a:accent5>
      <a:accent6>
        <a:srgbClr val="F15C8B"/>
      </a:accent6>
      <a:hlink>
        <a:srgbClr val="C7114A"/>
      </a:hlink>
      <a:folHlink>
        <a:srgbClr val="9696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36000" tIns="36000" rIns="36000" bIns="36000" rtlCol="0" anchor="ctr"/>
      <a:lstStyle>
        <a:defPPr algn="ctr">
          <a:defRPr b="1"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lank.potx" id="{A62A0367-A95C-47DC-ACF1-7B75FB04AF50}" vid="{A077F038-56B1-4C2E-8185-B09F5731F423}"/>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Custom 1">
      <a:dk1>
        <a:sysClr val="windowText" lastClr="000000"/>
      </a:dk1>
      <a:lt1>
        <a:sysClr val="window" lastClr="FFFFFF"/>
      </a:lt1>
      <a:dk2>
        <a:srgbClr val="000000"/>
      </a:dk2>
      <a:lt2>
        <a:srgbClr val="B2B2B2"/>
      </a:lt2>
      <a:accent1>
        <a:srgbClr val="C7114A"/>
      </a:accent1>
      <a:accent2>
        <a:srgbClr val="858585"/>
      </a:accent2>
      <a:accent3>
        <a:srgbClr val="A5A5A5"/>
      </a:accent3>
      <a:accent4>
        <a:srgbClr val="000000"/>
      </a:accent4>
      <a:accent5>
        <a:srgbClr val="D0D0D0"/>
      </a:accent5>
      <a:accent6>
        <a:srgbClr val="F65C8B"/>
      </a:accent6>
      <a:hlink>
        <a:srgbClr val="C7114A"/>
      </a:hlink>
      <a:folHlink>
        <a:srgbClr val="96969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p r o p e r t i e s   x m l n s = " h t t p : / / w w w . i m a n a g e . c o m / w o r k / x m l s c h e m a " >  
     < d o c u m e n t i d > L A W _ D E ! 1 0 9 9 2 3 2 8 . 1 < / d o c u m e n t i d >  
     < s e n d e r i d > D E U 5 0 4 4 7 < / s e n d e r i d >  
     < s e n d e r e m a i l > T O R S T E N . S C H N E I D E R @ L U T H E R - L A W F I R M . C O M < / s e n d e r e m a i l >  
     < l a s t m o d i f i e d > 2 0 2 2 - 0 1 - 1 3 T 0 9 : 1 4 : 0 3 . 0 0 0 0 0 0 0 + 0 1 : 0 0 < / l a s t m o d i f i e d >  
     < d a t a b a s e > L A W _ D E < / d a t a b a s e >  
 < / p r o p e r t i e s > 
</file>

<file path=customXml/itemProps1.xml><?xml version="1.0" encoding="utf-8"?>
<ds:datastoreItem xmlns:ds="http://schemas.openxmlformats.org/officeDocument/2006/customXml" ds:itemID="{41E3EA8A-CFD9-4F02-8D24-4D073F6BF801}">
  <ds:schemaRefs>
    <ds:schemaRef ds:uri="http://www.imanage.com/work/xmlschema"/>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1161</Words>
  <Application>Microsoft Office PowerPoint</Application>
  <PresentationFormat>Breitbild</PresentationFormat>
  <Paragraphs>148</Paragraphs>
  <Slides>13</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13</vt:i4>
      </vt:variant>
    </vt:vector>
  </HeadingPairs>
  <TitlesOfParts>
    <vt:vector size="17" baseType="lpstr">
      <vt:lpstr>Arial</vt:lpstr>
      <vt:lpstr>Calibri</vt:lpstr>
      <vt:lpstr>Wingdings</vt:lpstr>
      <vt:lpstr>Luther Format Vorlagen</vt:lpstr>
      <vt:lpstr>Einblick und Ausblick</vt:lpstr>
      <vt:lpstr>Auf den Punkt – Hintergründe und Inhalte von DEEP</vt:lpstr>
      <vt:lpstr>DEEP vernetzt drei Perspektiven  und schließt mit einem Praxismodul ab</vt:lpstr>
      <vt:lpstr>Tech for Law </vt:lpstr>
      <vt:lpstr>Law for Tech </vt:lpstr>
      <vt:lpstr>Business for Digital</vt:lpstr>
      <vt:lpstr>Impressionen  Tech for Law # Industrie 4.0, Robotics, Internet of Things</vt:lpstr>
      <vt:lpstr>Impressionen  Law for Tech # Vertriebsrecht</vt:lpstr>
      <vt:lpstr>Impressionen  Law for Tech # Kartellrecht / Arbeitsrecht</vt:lpstr>
      <vt:lpstr>Teilnehmer 1. Auflage</vt:lpstr>
      <vt:lpstr>Ausblick auf die 2. Auflage</vt:lpstr>
      <vt:lpstr>PowerPoint-Präsentation</vt:lpstr>
      <vt:lpstr>PowerPoint-Präsentation</vt:lpstr>
    </vt:vector>
  </TitlesOfParts>
  <Company>Luther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dc:title>
  <dc:creator>Schneider, Torsten</dc:creator>
  <cp:lastModifiedBy>Fullmann, Erik</cp:lastModifiedBy>
  <cp:revision>48</cp:revision>
  <dcterms:created xsi:type="dcterms:W3CDTF">2022-01-05T14:45:32Z</dcterms:created>
  <dcterms:modified xsi:type="dcterms:W3CDTF">2022-01-13T14:53:35Z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