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handoutMasterIdLst>
    <p:handoutMasterId r:id="rId16"/>
  </p:handoutMasterIdLst>
  <p:sldIdLst>
    <p:sldId id="283" r:id="rId2"/>
    <p:sldId id="370" r:id="rId3"/>
    <p:sldId id="400" r:id="rId4"/>
    <p:sldId id="414" r:id="rId5"/>
    <p:sldId id="585" r:id="rId6"/>
    <p:sldId id="449" r:id="rId7"/>
    <p:sldId id="562" r:id="rId8"/>
    <p:sldId id="388" r:id="rId9"/>
    <p:sldId id="489" r:id="rId10"/>
    <p:sldId id="586" r:id="rId11"/>
    <p:sldId id="435" r:id="rId12"/>
    <p:sldId id="488" r:id="rId13"/>
    <p:sldId id="382" r:id="rId1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k Fullmann" initials="EF" lastIdx="4" clrIdx="0">
    <p:extLst>
      <p:ext uri="{19B8F6BF-5375-455C-9EA6-DF929625EA0E}">
        <p15:presenceInfo xmlns:p15="http://schemas.microsoft.com/office/powerpoint/2012/main" userId="Erik Fullmann" providerId="None"/>
      </p:ext>
    </p:extLst>
  </p:cmAuthor>
  <p:cmAuthor id="2" name="Denise Hoffmeister" initials="DH" lastIdx="3" clrIdx="1">
    <p:extLst>
      <p:ext uri="{19B8F6BF-5375-455C-9EA6-DF929625EA0E}">
        <p15:presenceInfo xmlns:p15="http://schemas.microsoft.com/office/powerpoint/2012/main" userId="Denise Hoffmeist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7114A"/>
    <a:srgbClr val="C3C3C3"/>
    <a:srgbClr val="00BED7"/>
    <a:srgbClr val="003CA9"/>
    <a:srgbClr val="FFFFFF"/>
    <a:srgbClr val="559ED4"/>
    <a:srgbClr val="E6E6E6"/>
    <a:srgbClr val="000000"/>
    <a:srgbClr val="5A1978"/>
    <a:srgbClr val="911C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1923" autoAdjust="0"/>
    <p:restoredTop sz="97440" autoAdjust="0"/>
  </p:normalViewPr>
  <p:slideViewPr>
    <p:cSldViewPr snapToGrid="0" snapToObjects="1">
      <p:cViewPr varScale="1">
        <p:scale>
          <a:sx n="152" d="100"/>
          <a:sy n="152" d="100"/>
        </p:scale>
        <p:origin x="156" y="372"/>
      </p:cViewPr>
      <p:guideLst/>
    </p:cSldViewPr>
  </p:slideViewPr>
  <p:outlineViewPr>
    <p:cViewPr>
      <p:scale>
        <a:sx n="33" d="100"/>
        <a:sy n="33" d="100"/>
      </p:scale>
      <p:origin x="0" y="-12792"/>
    </p:cViewPr>
  </p:outlineViewPr>
  <p:notesTextViewPr>
    <p:cViewPr>
      <p:scale>
        <a:sx n="1" d="1"/>
        <a:sy n="1" d="1"/>
      </p:scale>
      <p:origin x="0" y="0"/>
    </p:cViewPr>
  </p:notesTextViewPr>
  <p:sorterViewPr>
    <p:cViewPr varScale="1">
      <p:scale>
        <a:sx n="1" d="1"/>
        <a:sy n="1" d="1"/>
      </p:scale>
      <p:origin x="0" y="0"/>
    </p:cViewPr>
  </p:sorterViewPr>
  <p:notesViewPr>
    <p:cSldViewPr snapToGrid="0" snapToObjects="1" showGuides="1">
      <p:cViewPr varScale="1">
        <p:scale>
          <a:sx n="81" d="100"/>
          <a:sy n="81" d="100"/>
        </p:scale>
        <p:origin x="389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3E1B1ED3-8CF7-8346-961C-7D1D6640893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a:extLst>
              <a:ext uri="{FF2B5EF4-FFF2-40B4-BE49-F238E27FC236}">
                <a16:creationId xmlns:a16="http://schemas.microsoft.com/office/drawing/2014/main" id="{9D1CA46B-01AB-114D-8910-72A17B4B2F8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4178956-6F58-8A41-8A03-2F7D9DFAD894}" type="datetimeFigureOut">
              <a:rPr lang="de-DE" smtClean="0"/>
              <a:t>15.03.2024</a:t>
            </a:fld>
            <a:endParaRPr lang="de-DE"/>
          </a:p>
        </p:txBody>
      </p:sp>
      <p:sp>
        <p:nvSpPr>
          <p:cNvPr id="4" name="Fußzeilenplatzhalter 3">
            <a:extLst>
              <a:ext uri="{FF2B5EF4-FFF2-40B4-BE49-F238E27FC236}">
                <a16:creationId xmlns:a16="http://schemas.microsoft.com/office/drawing/2014/main" id="{0CE1023B-DB89-7F49-BF29-7E530C0B3A3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a:extLst>
              <a:ext uri="{FF2B5EF4-FFF2-40B4-BE49-F238E27FC236}">
                <a16:creationId xmlns:a16="http://schemas.microsoft.com/office/drawing/2014/main" id="{A68138D9-EEFC-524F-AE8D-253936AC2EB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6B0367E-03F1-8F46-88E6-B5150CF62EC5}" type="slidenum">
              <a:rPr lang="de-DE" smtClean="0"/>
              <a:t>‹#›</a:t>
            </a:fld>
            <a:endParaRPr lang="de-DE"/>
          </a:p>
        </p:txBody>
      </p:sp>
    </p:spTree>
    <p:extLst>
      <p:ext uri="{BB962C8B-B14F-4D97-AF65-F5344CB8AC3E}">
        <p14:creationId xmlns:p14="http://schemas.microsoft.com/office/powerpoint/2010/main" val="235584594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83EB78-50FA-9D4A-B4C7-8924A03C2FC0}" type="datetimeFigureOut">
              <a:rPr lang="de-DE" smtClean="0"/>
              <a:t>15.03.2024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304CE5-E13D-F546-B814-D62AACE00BF0}" type="slidenum">
              <a:rPr lang="de-DE" smtClean="0"/>
              <a:t>‹#›</a:t>
            </a:fld>
            <a:endParaRPr lang="de-DE"/>
          </a:p>
        </p:txBody>
      </p:sp>
    </p:spTree>
    <p:extLst>
      <p:ext uri="{BB962C8B-B14F-4D97-AF65-F5344CB8AC3E}">
        <p14:creationId xmlns:p14="http://schemas.microsoft.com/office/powerpoint/2010/main" val="136159893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4" name="Content Placeholder 3"/>
          <p:cNvSpPr>
            <a:spLocks noGrp="1"/>
          </p:cNvSpPr>
          <p:nvPr>
            <p:ph sz="quarter" idx="12"/>
          </p:nvPr>
        </p:nvSpPr>
        <p:spPr>
          <a:xfrm>
            <a:off x="586800" y="1810800"/>
            <a:ext cx="11016000" cy="450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6" name="Title 5"/>
          <p:cNvSpPr>
            <a:spLocks noGrp="1"/>
          </p:cNvSpPr>
          <p:nvPr>
            <p:ph type="title"/>
          </p:nvPr>
        </p:nvSpPr>
        <p:spPr/>
        <p:txBody>
          <a:bodyPr/>
          <a:lstStyle/>
          <a:p>
            <a:r>
              <a:rPr lang="en-US"/>
              <a:t>Click to edit Master title style</a:t>
            </a:r>
            <a:endParaRPr lang="de-DE"/>
          </a:p>
        </p:txBody>
      </p:sp>
      <p:sp>
        <p:nvSpPr>
          <p:cNvPr id="20" name="Date Placeholder 19"/>
          <p:cNvSpPr>
            <a:spLocks noGrp="1"/>
          </p:cNvSpPr>
          <p:nvPr>
            <p:ph type="dt" sz="half" idx="13"/>
          </p:nvPr>
        </p:nvSpPr>
        <p:spPr/>
        <p:txBody>
          <a:bodyPr/>
          <a:lstStyle/>
          <a:p>
            <a:r>
              <a:rPr lang="de-DE"/>
              <a:t>Luther | </a:t>
            </a:r>
            <a:fld id="{6BAA0EA4-C0C0-4680-ADD9-CC8BB6E03C1B}" type="datetime1">
              <a:rPr lang="en-GB" smtClean="0"/>
              <a:t>15/03/2024</a:t>
            </a:fld>
            <a:r>
              <a:rPr lang="de-DE"/>
              <a:t> |</a:t>
            </a:r>
            <a:endParaRPr lang="de-DE" dirty="0"/>
          </a:p>
        </p:txBody>
      </p:sp>
      <p:sp>
        <p:nvSpPr>
          <p:cNvPr id="21" name="Slide Number Placeholder 20"/>
          <p:cNvSpPr>
            <a:spLocks noGrp="1"/>
          </p:cNvSpPr>
          <p:nvPr>
            <p:ph type="sldNum" sz="quarter" idx="14"/>
          </p:nvPr>
        </p:nvSpPr>
        <p:spPr/>
        <p:txBody>
          <a:bodyPr/>
          <a:lstStyle/>
          <a:p>
            <a:fld id="{C89B083E-A8E9-4308-81A6-289C9EE8FE17}" type="slidenum">
              <a:rPr lang="de-DE" smtClean="0"/>
              <a:pPr/>
              <a:t>‹#›</a:t>
            </a:fld>
            <a:endParaRPr lang="de-DE"/>
          </a:p>
        </p:txBody>
      </p:sp>
    </p:spTree>
    <p:extLst>
      <p:ext uri="{BB962C8B-B14F-4D97-AF65-F5344CB8AC3E}">
        <p14:creationId xmlns:p14="http://schemas.microsoft.com/office/powerpoint/2010/main" val="733026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ractice areas">
    <p:spTree>
      <p:nvGrpSpPr>
        <p:cNvPr id="1" name=""/>
        <p:cNvGrpSpPr/>
        <p:nvPr/>
      </p:nvGrpSpPr>
      <p:grpSpPr>
        <a:xfrm>
          <a:off x="0" y="0"/>
          <a:ext cx="0" cy="0"/>
          <a:chOff x="0" y="0"/>
          <a:chExt cx="0" cy="0"/>
        </a:xfrm>
      </p:grpSpPr>
      <p:cxnSp>
        <p:nvCxnSpPr>
          <p:cNvPr id="36" name="Straight Connector 64">
            <a:extLst>
              <a:ext uri="{FF2B5EF4-FFF2-40B4-BE49-F238E27FC236}">
                <a16:creationId xmlns:a16="http://schemas.microsoft.com/office/drawing/2014/main" id="{BCCA6DFE-EECB-427C-9D41-1E4A9EBD165E}"/>
              </a:ext>
            </a:extLst>
          </p:cNvPr>
          <p:cNvCxnSpPr>
            <a:cxnSpLocks/>
          </p:cNvCxnSpPr>
          <p:nvPr userDrawn="1"/>
        </p:nvCxnSpPr>
        <p:spPr>
          <a:xfrm flipV="1">
            <a:off x="6093592" y="3960716"/>
            <a:ext cx="0" cy="19616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4" name="Straight Connector 61"/>
          <p:cNvCxnSpPr/>
          <p:nvPr userDrawn="1"/>
        </p:nvCxnSpPr>
        <p:spPr>
          <a:xfrm flipV="1">
            <a:off x="2806911" y="4152057"/>
            <a:ext cx="0" cy="47892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5" name="Straight Connector 61"/>
          <p:cNvCxnSpPr/>
          <p:nvPr userDrawn="1"/>
        </p:nvCxnSpPr>
        <p:spPr>
          <a:xfrm flipV="1">
            <a:off x="4451455" y="4152057"/>
            <a:ext cx="0" cy="47892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6" name="Straight Connector 61"/>
          <p:cNvCxnSpPr/>
          <p:nvPr userDrawn="1"/>
        </p:nvCxnSpPr>
        <p:spPr>
          <a:xfrm flipV="1">
            <a:off x="6093592" y="4152057"/>
            <a:ext cx="0" cy="47892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7" name="Straight Connector 61"/>
          <p:cNvCxnSpPr/>
          <p:nvPr userDrawn="1"/>
        </p:nvCxnSpPr>
        <p:spPr>
          <a:xfrm flipV="1">
            <a:off x="7740543" y="4152057"/>
            <a:ext cx="0" cy="47892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8" name="Straight Connector 61"/>
          <p:cNvCxnSpPr/>
          <p:nvPr userDrawn="1"/>
        </p:nvCxnSpPr>
        <p:spPr>
          <a:xfrm flipV="1">
            <a:off x="9385087" y="4152057"/>
            <a:ext cx="0" cy="47892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9" name="Straight Connector 61"/>
          <p:cNvCxnSpPr/>
          <p:nvPr userDrawn="1"/>
        </p:nvCxnSpPr>
        <p:spPr>
          <a:xfrm flipV="1">
            <a:off x="11029632" y="4152057"/>
            <a:ext cx="0" cy="47892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 name="Title 4"/>
          <p:cNvSpPr>
            <a:spLocks noGrp="1"/>
          </p:cNvSpPr>
          <p:nvPr>
            <p:ph type="title"/>
          </p:nvPr>
        </p:nvSpPr>
        <p:spPr/>
        <p:txBody>
          <a:bodyPr/>
          <a:lstStyle/>
          <a:p>
            <a:endParaRPr lang="de-DE" dirty="0"/>
          </a:p>
        </p:txBody>
      </p:sp>
      <p:sp>
        <p:nvSpPr>
          <p:cNvPr id="10" name="Date Placeholder 9"/>
          <p:cNvSpPr>
            <a:spLocks noGrp="1"/>
          </p:cNvSpPr>
          <p:nvPr>
            <p:ph type="dt" sz="half" idx="15"/>
          </p:nvPr>
        </p:nvSpPr>
        <p:spPr/>
        <p:txBody>
          <a:bodyPr/>
          <a:lstStyle/>
          <a:p>
            <a:r>
              <a:rPr lang="de-DE"/>
              <a:t>Luther | </a:t>
            </a:r>
            <a:fld id="{84E55C49-995F-4996-BB60-2042809F2AFD}" type="datetime1">
              <a:rPr lang="de-DE" smtClean="0"/>
              <a:t>15.03.2024</a:t>
            </a:fld>
            <a:r>
              <a:rPr lang="de-DE"/>
              <a:t> |</a:t>
            </a:r>
            <a:endParaRPr lang="de-DE" dirty="0"/>
          </a:p>
        </p:txBody>
      </p:sp>
      <p:sp>
        <p:nvSpPr>
          <p:cNvPr id="12" name="Slide Number Placeholder 11"/>
          <p:cNvSpPr>
            <a:spLocks noGrp="1"/>
          </p:cNvSpPr>
          <p:nvPr>
            <p:ph type="sldNum" sz="quarter" idx="16"/>
          </p:nvPr>
        </p:nvSpPr>
        <p:spPr/>
        <p:txBody>
          <a:bodyPr/>
          <a:lstStyle/>
          <a:p>
            <a:fld id="{8ED280B2-FD19-491D-8746-6B7D39E89A7F}" type="slidenum">
              <a:rPr lang="de-DE" smtClean="0"/>
              <a:pPr/>
              <a:t>‹#›</a:t>
            </a:fld>
            <a:endParaRPr lang="de-DE" dirty="0"/>
          </a:p>
        </p:txBody>
      </p:sp>
      <p:cxnSp>
        <p:nvCxnSpPr>
          <p:cNvPr id="8" name="Straight Connector 59"/>
          <p:cNvCxnSpPr/>
          <p:nvPr userDrawn="1"/>
        </p:nvCxnSpPr>
        <p:spPr>
          <a:xfrm>
            <a:off x="1162367" y="4156882"/>
            <a:ext cx="986726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61"/>
          <p:cNvCxnSpPr/>
          <p:nvPr userDrawn="1"/>
        </p:nvCxnSpPr>
        <p:spPr>
          <a:xfrm flipV="1">
            <a:off x="1164445" y="4152057"/>
            <a:ext cx="0" cy="47892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Freeform 18"/>
          <p:cNvSpPr/>
          <p:nvPr userDrawn="1"/>
        </p:nvSpPr>
        <p:spPr>
          <a:xfrm>
            <a:off x="3581403" y="2630211"/>
            <a:ext cx="5044433" cy="1399575"/>
          </a:xfrm>
          <a:custGeom>
            <a:avLst/>
            <a:gdLst>
              <a:gd name="connsiteX0" fmla="*/ 0 w 1348374"/>
              <a:gd name="connsiteY0" fmla="*/ 0 h 674187"/>
              <a:gd name="connsiteX1" fmla="*/ 1348374 w 1348374"/>
              <a:gd name="connsiteY1" fmla="*/ 0 h 674187"/>
              <a:gd name="connsiteX2" fmla="*/ 1348374 w 1348374"/>
              <a:gd name="connsiteY2" fmla="*/ 674187 h 674187"/>
              <a:gd name="connsiteX3" fmla="*/ 0 w 1348374"/>
              <a:gd name="connsiteY3" fmla="*/ 674187 h 674187"/>
              <a:gd name="connsiteX4" fmla="*/ 0 w 1348374"/>
              <a:gd name="connsiteY4" fmla="*/ 0 h 6741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48374" h="674187">
                <a:moveTo>
                  <a:pt x="0" y="0"/>
                </a:moveTo>
                <a:lnTo>
                  <a:pt x="1348374" y="0"/>
                </a:lnTo>
                <a:lnTo>
                  <a:pt x="1348374" y="674187"/>
                </a:lnTo>
                <a:lnTo>
                  <a:pt x="0" y="674187"/>
                </a:lnTo>
                <a:lnTo>
                  <a:pt x="0" y="0"/>
                </a:lnTo>
                <a:close/>
              </a:path>
            </a:pathLst>
          </a:custGeom>
          <a:solidFill>
            <a:schemeClr val="accent1"/>
          </a:solidFill>
          <a:ln>
            <a:solidFill>
              <a:schemeClr val="accent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7620" tIns="7620" rIns="7620" bIns="7620" numCol="1" spcCol="1270" anchor="ctr" anchorCtr="0">
            <a:noAutofit/>
          </a:bodyPr>
          <a:lstStyle/>
          <a:p>
            <a:pPr lvl="0" algn="ctr" defTabSz="533400">
              <a:spcBef>
                <a:spcPct val="0"/>
              </a:spcBef>
              <a:spcAft>
                <a:spcPct val="35000"/>
              </a:spcAft>
            </a:pPr>
            <a:r>
              <a:rPr lang="en-US" sz="1400" b="1" kern="1200" dirty="0">
                <a:latin typeface="+mn-lt"/>
                <a:ea typeface="Open Sans" panose="020B0606030504020204" pitchFamily="34" charset="0"/>
                <a:cs typeface="Open Sans" panose="020B0606030504020204" pitchFamily="34" charset="0"/>
              </a:rPr>
              <a:t>Luther Project management</a:t>
            </a:r>
            <a:endParaRPr lang="en-US" sz="800" b="1" kern="1200" dirty="0">
              <a:latin typeface="+mn-lt"/>
              <a:ea typeface="Open Sans" panose="020B0606030504020204" pitchFamily="34" charset="0"/>
              <a:cs typeface="Open Sans" panose="020B0606030504020204" pitchFamily="34" charset="0"/>
            </a:endParaRPr>
          </a:p>
        </p:txBody>
      </p:sp>
      <p:sp>
        <p:nvSpPr>
          <p:cNvPr id="30" name="Freeform 77"/>
          <p:cNvSpPr/>
          <p:nvPr userDrawn="1"/>
        </p:nvSpPr>
        <p:spPr>
          <a:xfrm>
            <a:off x="587375" y="4550131"/>
            <a:ext cx="1149985" cy="507279"/>
          </a:xfrm>
          <a:custGeom>
            <a:avLst/>
            <a:gdLst>
              <a:gd name="connsiteX0" fmla="*/ 0 w 1348374"/>
              <a:gd name="connsiteY0" fmla="*/ 0 h 674187"/>
              <a:gd name="connsiteX1" fmla="*/ 1348374 w 1348374"/>
              <a:gd name="connsiteY1" fmla="*/ 0 h 674187"/>
              <a:gd name="connsiteX2" fmla="*/ 1348374 w 1348374"/>
              <a:gd name="connsiteY2" fmla="*/ 674187 h 674187"/>
              <a:gd name="connsiteX3" fmla="*/ 0 w 1348374"/>
              <a:gd name="connsiteY3" fmla="*/ 674187 h 674187"/>
              <a:gd name="connsiteX4" fmla="*/ 0 w 1348374"/>
              <a:gd name="connsiteY4" fmla="*/ 0 h 6741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48374" h="674187">
                <a:moveTo>
                  <a:pt x="0" y="0"/>
                </a:moveTo>
                <a:lnTo>
                  <a:pt x="1348374" y="0"/>
                </a:lnTo>
                <a:lnTo>
                  <a:pt x="1348374" y="674187"/>
                </a:lnTo>
                <a:lnTo>
                  <a:pt x="0" y="674187"/>
                </a:lnTo>
                <a:lnTo>
                  <a:pt x="0" y="0"/>
                </a:lnTo>
                <a:close/>
              </a:path>
            </a:pathLst>
          </a:custGeom>
          <a:solidFill>
            <a:srgbClr val="C7114A"/>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050" b="1" dirty="0">
                <a:ea typeface="Open Sans" panose="020B0606030504020204" pitchFamily="34" charset="0"/>
                <a:cs typeface="Open Sans" panose="020B0606030504020204" pitchFamily="34" charset="0"/>
              </a:rPr>
              <a:t>Practice area</a:t>
            </a:r>
          </a:p>
        </p:txBody>
      </p:sp>
      <p:sp>
        <p:nvSpPr>
          <p:cNvPr id="40" name="TextBox 1"/>
          <p:cNvSpPr txBox="1"/>
          <p:nvPr userDrawn="1"/>
        </p:nvSpPr>
        <p:spPr>
          <a:xfrm>
            <a:off x="5099538" y="1832253"/>
            <a:ext cx="2011075" cy="338554"/>
          </a:xfrm>
          <a:prstGeom prst="rect">
            <a:avLst/>
          </a:prstGeom>
          <a:noFill/>
        </p:spPr>
        <p:txBody>
          <a:bodyPr wrap="square" rtlCol="0">
            <a:spAutoFit/>
          </a:bodyPr>
          <a:lstStyle/>
          <a:p>
            <a:pPr algn="ctr"/>
            <a:r>
              <a:rPr lang="de-DE" sz="1600" b="1" dirty="0">
                <a:solidFill>
                  <a:schemeClr val="accent1"/>
                </a:solidFill>
              </a:rPr>
              <a:t>Client</a:t>
            </a:r>
          </a:p>
        </p:txBody>
      </p:sp>
      <p:sp>
        <p:nvSpPr>
          <p:cNvPr id="3" name="Bildplatzhalter 2"/>
          <p:cNvSpPr>
            <a:spLocks noGrp="1"/>
          </p:cNvSpPr>
          <p:nvPr>
            <p:ph type="pic" sz="quarter" idx="17"/>
          </p:nvPr>
        </p:nvSpPr>
        <p:spPr>
          <a:xfrm>
            <a:off x="587375" y="5110299"/>
            <a:ext cx="1149984" cy="1198425"/>
          </a:xfrm>
        </p:spPr>
        <p:txBody>
          <a:bodyPr>
            <a:normAutofit/>
          </a:bodyPr>
          <a:lstStyle>
            <a:lvl1pPr algn="ctr">
              <a:defRPr sz="1050"/>
            </a:lvl1pPr>
          </a:lstStyle>
          <a:p>
            <a:endParaRPr lang="de-DE" dirty="0"/>
          </a:p>
        </p:txBody>
      </p:sp>
      <p:sp>
        <p:nvSpPr>
          <p:cNvPr id="62" name="Freeform 77"/>
          <p:cNvSpPr/>
          <p:nvPr userDrawn="1"/>
        </p:nvSpPr>
        <p:spPr>
          <a:xfrm>
            <a:off x="2231919" y="4550131"/>
            <a:ext cx="1149985" cy="507279"/>
          </a:xfrm>
          <a:custGeom>
            <a:avLst/>
            <a:gdLst>
              <a:gd name="connsiteX0" fmla="*/ 0 w 1348374"/>
              <a:gd name="connsiteY0" fmla="*/ 0 h 674187"/>
              <a:gd name="connsiteX1" fmla="*/ 1348374 w 1348374"/>
              <a:gd name="connsiteY1" fmla="*/ 0 h 674187"/>
              <a:gd name="connsiteX2" fmla="*/ 1348374 w 1348374"/>
              <a:gd name="connsiteY2" fmla="*/ 674187 h 674187"/>
              <a:gd name="connsiteX3" fmla="*/ 0 w 1348374"/>
              <a:gd name="connsiteY3" fmla="*/ 674187 h 674187"/>
              <a:gd name="connsiteX4" fmla="*/ 0 w 1348374"/>
              <a:gd name="connsiteY4" fmla="*/ 0 h 6741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48374" h="674187">
                <a:moveTo>
                  <a:pt x="0" y="0"/>
                </a:moveTo>
                <a:lnTo>
                  <a:pt x="1348374" y="0"/>
                </a:lnTo>
                <a:lnTo>
                  <a:pt x="1348374" y="674187"/>
                </a:lnTo>
                <a:lnTo>
                  <a:pt x="0" y="674187"/>
                </a:lnTo>
                <a:lnTo>
                  <a:pt x="0" y="0"/>
                </a:lnTo>
                <a:close/>
              </a:path>
            </a:pathLst>
          </a:custGeom>
          <a:solidFill>
            <a:srgbClr val="C7114A"/>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050" b="1">
                <a:ea typeface="Open Sans" panose="020B0606030504020204" pitchFamily="34" charset="0"/>
                <a:cs typeface="Open Sans" panose="020B0606030504020204" pitchFamily="34" charset="0"/>
              </a:rPr>
              <a:t>Practice area</a:t>
            </a:r>
          </a:p>
        </p:txBody>
      </p:sp>
      <p:sp>
        <p:nvSpPr>
          <p:cNvPr id="63" name="Freeform 77"/>
          <p:cNvSpPr/>
          <p:nvPr userDrawn="1"/>
        </p:nvSpPr>
        <p:spPr>
          <a:xfrm>
            <a:off x="3876463" y="4550131"/>
            <a:ext cx="1149985" cy="507279"/>
          </a:xfrm>
          <a:custGeom>
            <a:avLst/>
            <a:gdLst>
              <a:gd name="connsiteX0" fmla="*/ 0 w 1348374"/>
              <a:gd name="connsiteY0" fmla="*/ 0 h 674187"/>
              <a:gd name="connsiteX1" fmla="*/ 1348374 w 1348374"/>
              <a:gd name="connsiteY1" fmla="*/ 0 h 674187"/>
              <a:gd name="connsiteX2" fmla="*/ 1348374 w 1348374"/>
              <a:gd name="connsiteY2" fmla="*/ 674187 h 674187"/>
              <a:gd name="connsiteX3" fmla="*/ 0 w 1348374"/>
              <a:gd name="connsiteY3" fmla="*/ 674187 h 674187"/>
              <a:gd name="connsiteX4" fmla="*/ 0 w 1348374"/>
              <a:gd name="connsiteY4" fmla="*/ 0 h 6741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48374" h="674187">
                <a:moveTo>
                  <a:pt x="0" y="0"/>
                </a:moveTo>
                <a:lnTo>
                  <a:pt x="1348374" y="0"/>
                </a:lnTo>
                <a:lnTo>
                  <a:pt x="1348374" y="674187"/>
                </a:lnTo>
                <a:lnTo>
                  <a:pt x="0" y="674187"/>
                </a:lnTo>
                <a:lnTo>
                  <a:pt x="0" y="0"/>
                </a:lnTo>
                <a:close/>
              </a:path>
            </a:pathLst>
          </a:custGeom>
          <a:solidFill>
            <a:srgbClr val="C7114A"/>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050" b="1">
                <a:ea typeface="Open Sans" panose="020B0606030504020204" pitchFamily="34" charset="0"/>
                <a:cs typeface="Open Sans" panose="020B0606030504020204" pitchFamily="34" charset="0"/>
              </a:rPr>
              <a:t>Practice area</a:t>
            </a:r>
          </a:p>
        </p:txBody>
      </p:sp>
      <p:sp>
        <p:nvSpPr>
          <p:cNvPr id="64" name="Freeform 77"/>
          <p:cNvSpPr/>
          <p:nvPr userDrawn="1"/>
        </p:nvSpPr>
        <p:spPr>
          <a:xfrm>
            <a:off x="5521007" y="4550131"/>
            <a:ext cx="1149985" cy="507279"/>
          </a:xfrm>
          <a:custGeom>
            <a:avLst/>
            <a:gdLst>
              <a:gd name="connsiteX0" fmla="*/ 0 w 1348374"/>
              <a:gd name="connsiteY0" fmla="*/ 0 h 674187"/>
              <a:gd name="connsiteX1" fmla="*/ 1348374 w 1348374"/>
              <a:gd name="connsiteY1" fmla="*/ 0 h 674187"/>
              <a:gd name="connsiteX2" fmla="*/ 1348374 w 1348374"/>
              <a:gd name="connsiteY2" fmla="*/ 674187 h 674187"/>
              <a:gd name="connsiteX3" fmla="*/ 0 w 1348374"/>
              <a:gd name="connsiteY3" fmla="*/ 674187 h 674187"/>
              <a:gd name="connsiteX4" fmla="*/ 0 w 1348374"/>
              <a:gd name="connsiteY4" fmla="*/ 0 h 6741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48374" h="674187">
                <a:moveTo>
                  <a:pt x="0" y="0"/>
                </a:moveTo>
                <a:lnTo>
                  <a:pt x="1348374" y="0"/>
                </a:lnTo>
                <a:lnTo>
                  <a:pt x="1348374" y="674187"/>
                </a:lnTo>
                <a:lnTo>
                  <a:pt x="0" y="674187"/>
                </a:lnTo>
                <a:lnTo>
                  <a:pt x="0" y="0"/>
                </a:lnTo>
                <a:close/>
              </a:path>
            </a:pathLst>
          </a:custGeom>
          <a:solidFill>
            <a:srgbClr val="C7114A"/>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050" b="1">
                <a:ea typeface="Open Sans" panose="020B0606030504020204" pitchFamily="34" charset="0"/>
                <a:cs typeface="Open Sans" panose="020B0606030504020204" pitchFamily="34" charset="0"/>
              </a:rPr>
              <a:t>Practice area</a:t>
            </a:r>
          </a:p>
        </p:txBody>
      </p:sp>
      <p:sp>
        <p:nvSpPr>
          <p:cNvPr id="65" name="Freeform 77"/>
          <p:cNvSpPr/>
          <p:nvPr userDrawn="1"/>
        </p:nvSpPr>
        <p:spPr>
          <a:xfrm>
            <a:off x="7165551" y="4550131"/>
            <a:ext cx="1149985" cy="507279"/>
          </a:xfrm>
          <a:custGeom>
            <a:avLst/>
            <a:gdLst>
              <a:gd name="connsiteX0" fmla="*/ 0 w 1348374"/>
              <a:gd name="connsiteY0" fmla="*/ 0 h 674187"/>
              <a:gd name="connsiteX1" fmla="*/ 1348374 w 1348374"/>
              <a:gd name="connsiteY1" fmla="*/ 0 h 674187"/>
              <a:gd name="connsiteX2" fmla="*/ 1348374 w 1348374"/>
              <a:gd name="connsiteY2" fmla="*/ 674187 h 674187"/>
              <a:gd name="connsiteX3" fmla="*/ 0 w 1348374"/>
              <a:gd name="connsiteY3" fmla="*/ 674187 h 674187"/>
              <a:gd name="connsiteX4" fmla="*/ 0 w 1348374"/>
              <a:gd name="connsiteY4" fmla="*/ 0 h 6741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48374" h="674187">
                <a:moveTo>
                  <a:pt x="0" y="0"/>
                </a:moveTo>
                <a:lnTo>
                  <a:pt x="1348374" y="0"/>
                </a:lnTo>
                <a:lnTo>
                  <a:pt x="1348374" y="674187"/>
                </a:lnTo>
                <a:lnTo>
                  <a:pt x="0" y="674187"/>
                </a:lnTo>
                <a:lnTo>
                  <a:pt x="0" y="0"/>
                </a:lnTo>
                <a:close/>
              </a:path>
            </a:pathLst>
          </a:custGeom>
          <a:solidFill>
            <a:srgbClr val="C7114A"/>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050" b="1">
                <a:ea typeface="Open Sans" panose="020B0606030504020204" pitchFamily="34" charset="0"/>
                <a:cs typeface="Open Sans" panose="020B0606030504020204" pitchFamily="34" charset="0"/>
              </a:rPr>
              <a:t>Practice area</a:t>
            </a:r>
            <a:endParaRPr lang="en-US" sz="1050" b="1" dirty="0">
              <a:ea typeface="Open Sans" panose="020B0606030504020204" pitchFamily="34" charset="0"/>
              <a:cs typeface="Open Sans" panose="020B0606030504020204" pitchFamily="34" charset="0"/>
            </a:endParaRPr>
          </a:p>
        </p:txBody>
      </p:sp>
      <p:sp>
        <p:nvSpPr>
          <p:cNvPr id="66" name="Freeform 77"/>
          <p:cNvSpPr/>
          <p:nvPr userDrawn="1"/>
        </p:nvSpPr>
        <p:spPr>
          <a:xfrm>
            <a:off x="8810095" y="4550131"/>
            <a:ext cx="1149985" cy="507279"/>
          </a:xfrm>
          <a:custGeom>
            <a:avLst/>
            <a:gdLst>
              <a:gd name="connsiteX0" fmla="*/ 0 w 1348374"/>
              <a:gd name="connsiteY0" fmla="*/ 0 h 674187"/>
              <a:gd name="connsiteX1" fmla="*/ 1348374 w 1348374"/>
              <a:gd name="connsiteY1" fmla="*/ 0 h 674187"/>
              <a:gd name="connsiteX2" fmla="*/ 1348374 w 1348374"/>
              <a:gd name="connsiteY2" fmla="*/ 674187 h 674187"/>
              <a:gd name="connsiteX3" fmla="*/ 0 w 1348374"/>
              <a:gd name="connsiteY3" fmla="*/ 674187 h 674187"/>
              <a:gd name="connsiteX4" fmla="*/ 0 w 1348374"/>
              <a:gd name="connsiteY4" fmla="*/ 0 h 6741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48374" h="674187">
                <a:moveTo>
                  <a:pt x="0" y="0"/>
                </a:moveTo>
                <a:lnTo>
                  <a:pt x="1348374" y="0"/>
                </a:lnTo>
                <a:lnTo>
                  <a:pt x="1348374" y="674187"/>
                </a:lnTo>
                <a:lnTo>
                  <a:pt x="0" y="674187"/>
                </a:lnTo>
                <a:lnTo>
                  <a:pt x="0" y="0"/>
                </a:lnTo>
                <a:close/>
              </a:path>
            </a:pathLst>
          </a:custGeom>
          <a:solidFill>
            <a:srgbClr val="C7114A"/>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050" b="1">
                <a:ea typeface="Open Sans" panose="020B0606030504020204" pitchFamily="34" charset="0"/>
                <a:cs typeface="Open Sans" panose="020B0606030504020204" pitchFamily="34" charset="0"/>
              </a:rPr>
              <a:t>Practice area</a:t>
            </a:r>
            <a:endParaRPr lang="en-US" sz="1050" b="1" dirty="0">
              <a:ea typeface="Open Sans" panose="020B0606030504020204" pitchFamily="34" charset="0"/>
              <a:cs typeface="Open Sans" panose="020B0606030504020204" pitchFamily="34" charset="0"/>
            </a:endParaRPr>
          </a:p>
        </p:txBody>
      </p:sp>
      <p:sp>
        <p:nvSpPr>
          <p:cNvPr id="67" name="Freeform 77"/>
          <p:cNvSpPr/>
          <p:nvPr userDrawn="1"/>
        </p:nvSpPr>
        <p:spPr>
          <a:xfrm>
            <a:off x="10454640" y="4550131"/>
            <a:ext cx="1149985" cy="507279"/>
          </a:xfrm>
          <a:custGeom>
            <a:avLst/>
            <a:gdLst>
              <a:gd name="connsiteX0" fmla="*/ 0 w 1348374"/>
              <a:gd name="connsiteY0" fmla="*/ 0 h 674187"/>
              <a:gd name="connsiteX1" fmla="*/ 1348374 w 1348374"/>
              <a:gd name="connsiteY1" fmla="*/ 0 h 674187"/>
              <a:gd name="connsiteX2" fmla="*/ 1348374 w 1348374"/>
              <a:gd name="connsiteY2" fmla="*/ 674187 h 674187"/>
              <a:gd name="connsiteX3" fmla="*/ 0 w 1348374"/>
              <a:gd name="connsiteY3" fmla="*/ 674187 h 674187"/>
              <a:gd name="connsiteX4" fmla="*/ 0 w 1348374"/>
              <a:gd name="connsiteY4" fmla="*/ 0 h 6741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48374" h="674187">
                <a:moveTo>
                  <a:pt x="0" y="0"/>
                </a:moveTo>
                <a:lnTo>
                  <a:pt x="1348374" y="0"/>
                </a:lnTo>
                <a:lnTo>
                  <a:pt x="1348374" y="674187"/>
                </a:lnTo>
                <a:lnTo>
                  <a:pt x="0" y="674187"/>
                </a:lnTo>
                <a:lnTo>
                  <a:pt x="0" y="0"/>
                </a:lnTo>
                <a:close/>
              </a:path>
            </a:pathLst>
          </a:custGeom>
          <a:solidFill>
            <a:srgbClr val="C7114A"/>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050" b="1">
                <a:ea typeface="Open Sans" panose="020B0606030504020204" pitchFamily="34" charset="0"/>
                <a:cs typeface="Open Sans" panose="020B0606030504020204" pitchFamily="34" charset="0"/>
              </a:rPr>
              <a:t>Practice area</a:t>
            </a:r>
            <a:endParaRPr lang="en-US" sz="1050" b="1" dirty="0">
              <a:ea typeface="Open Sans" panose="020B0606030504020204" pitchFamily="34" charset="0"/>
              <a:cs typeface="Open Sans" panose="020B0606030504020204" pitchFamily="34" charset="0"/>
            </a:endParaRPr>
          </a:p>
        </p:txBody>
      </p:sp>
      <p:sp>
        <p:nvSpPr>
          <p:cNvPr id="68" name="Bildplatzhalter 2"/>
          <p:cNvSpPr>
            <a:spLocks noGrp="1"/>
          </p:cNvSpPr>
          <p:nvPr>
            <p:ph type="pic" sz="quarter" idx="18"/>
          </p:nvPr>
        </p:nvSpPr>
        <p:spPr>
          <a:xfrm>
            <a:off x="2231919" y="5110299"/>
            <a:ext cx="1149984" cy="1198425"/>
          </a:xfrm>
        </p:spPr>
        <p:txBody>
          <a:bodyPr>
            <a:normAutofit/>
          </a:bodyPr>
          <a:lstStyle>
            <a:lvl1pPr algn="ctr">
              <a:defRPr sz="1050"/>
            </a:lvl1pPr>
          </a:lstStyle>
          <a:p>
            <a:endParaRPr lang="de-DE" dirty="0"/>
          </a:p>
        </p:txBody>
      </p:sp>
      <p:sp>
        <p:nvSpPr>
          <p:cNvPr id="69" name="Bildplatzhalter 2"/>
          <p:cNvSpPr>
            <a:spLocks noGrp="1"/>
          </p:cNvSpPr>
          <p:nvPr>
            <p:ph type="pic" sz="quarter" idx="19"/>
          </p:nvPr>
        </p:nvSpPr>
        <p:spPr>
          <a:xfrm>
            <a:off x="3876464" y="5110299"/>
            <a:ext cx="1149984" cy="1198425"/>
          </a:xfrm>
        </p:spPr>
        <p:txBody>
          <a:bodyPr>
            <a:normAutofit/>
          </a:bodyPr>
          <a:lstStyle>
            <a:lvl1pPr algn="ctr">
              <a:defRPr sz="1050"/>
            </a:lvl1pPr>
          </a:lstStyle>
          <a:p>
            <a:endParaRPr lang="de-DE" dirty="0"/>
          </a:p>
        </p:txBody>
      </p:sp>
      <p:sp>
        <p:nvSpPr>
          <p:cNvPr id="70" name="Bildplatzhalter 2"/>
          <p:cNvSpPr>
            <a:spLocks noGrp="1"/>
          </p:cNvSpPr>
          <p:nvPr>
            <p:ph type="pic" sz="quarter" idx="20"/>
          </p:nvPr>
        </p:nvSpPr>
        <p:spPr>
          <a:xfrm>
            <a:off x="5521007" y="5110299"/>
            <a:ext cx="1149984" cy="1198425"/>
          </a:xfrm>
        </p:spPr>
        <p:txBody>
          <a:bodyPr>
            <a:normAutofit/>
          </a:bodyPr>
          <a:lstStyle>
            <a:lvl1pPr algn="ctr">
              <a:defRPr sz="1050"/>
            </a:lvl1pPr>
          </a:lstStyle>
          <a:p>
            <a:endParaRPr lang="de-DE" dirty="0"/>
          </a:p>
        </p:txBody>
      </p:sp>
      <p:sp>
        <p:nvSpPr>
          <p:cNvPr id="71" name="Bildplatzhalter 2"/>
          <p:cNvSpPr>
            <a:spLocks noGrp="1"/>
          </p:cNvSpPr>
          <p:nvPr>
            <p:ph type="pic" sz="quarter" idx="21"/>
          </p:nvPr>
        </p:nvSpPr>
        <p:spPr>
          <a:xfrm>
            <a:off x="7165552" y="5110299"/>
            <a:ext cx="1149984" cy="1198425"/>
          </a:xfrm>
        </p:spPr>
        <p:txBody>
          <a:bodyPr>
            <a:normAutofit/>
          </a:bodyPr>
          <a:lstStyle>
            <a:lvl1pPr algn="ctr">
              <a:defRPr sz="1050"/>
            </a:lvl1pPr>
          </a:lstStyle>
          <a:p>
            <a:endParaRPr lang="de-DE" dirty="0"/>
          </a:p>
        </p:txBody>
      </p:sp>
      <p:sp>
        <p:nvSpPr>
          <p:cNvPr id="72" name="Bildplatzhalter 2"/>
          <p:cNvSpPr>
            <a:spLocks noGrp="1"/>
          </p:cNvSpPr>
          <p:nvPr>
            <p:ph type="pic" sz="quarter" idx="22"/>
          </p:nvPr>
        </p:nvSpPr>
        <p:spPr>
          <a:xfrm>
            <a:off x="8810095" y="5110299"/>
            <a:ext cx="1149984" cy="1198425"/>
          </a:xfrm>
        </p:spPr>
        <p:txBody>
          <a:bodyPr>
            <a:normAutofit/>
          </a:bodyPr>
          <a:lstStyle>
            <a:lvl1pPr algn="ctr">
              <a:defRPr sz="1050"/>
            </a:lvl1pPr>
          </a:lstStyle>
          <a:p>
            <a:endParaRPr lang="de-DE" dirty="0"/>
          </a:p>
        </p:txBody>
      </p:sp>
      <p:sp>
        <p:nvSpPr>
          <p:cNvPr id="73" name="Bildplatzhalter 2"/>
          <p:cNvSpPr>
            <a:spLocks noGrp="1"/>
          </p:cNvSpPr>
          <p:nvPr>
            <p:ph type="pic" sz="quarter" idx="23"/>
          </p:nvPr>
        </p:nvSpPr>
        <p:spPr>
          <a:xfrm>
            <a:off x="10454641" y="5110299"/>
            <a:ext cx="1149984" cy="1198425"/>
          </a:xfrm>
        </p:spPr>
        <p:txBody>
          <a:bodyPr>
            <a:normAutofit/>
          </a:bodyPr>
          <a:lstStyle>
            <a:lvl1pPr algn="ctr">
              <a:defRPr sz="1050"/>
            </a:lvl1pPr>
          </a:lstStyle>
          <a:p>
            <a:endParaRPr lang="de-DE" dirty="0"/>
          </a:p>
        </p:txBody>
      </p:sp>
      <p:cxnSp>
        <p:nvCxnSpPr>
          <p:cNvPr id="35" name="Straight Arrow Connector 7">
            <a:extLst>
              <a:ext uri="{FF2B5EF4-FFF2-40B4-BE49-F238E27FC236}">
                <a16:creationId xmlns:a16="http://schemas.microsoft.com/office/drawing/2014/main" id="{E3B29646-8F2B-4463-BE16-A5D33BCBE28A}"/>
              </a:ext>
            </a:extLst>
          </p:cNvPr>
          <p:cNvCxnSpPr>
            <a:cxnSpLocks/>
          </p:cNvCxnSpPr>
          <p:nvPr userDrawn="1"/>
        </p:nvCxnSpPr>
        <p:spPr>
          <a:xfrm flipV="1">
            <a:off x="6022904" y="2170823"/>
            <a:ext cx="0" cy="418373"/>
          </a:xfrm>
          <a:prstGeom prst="straightConnector1">
            <a:avLst/>
          </a:prstGeom>
          <a:ln>
            <a:solidFill>
              <a:schemeClr val="bg1">
                <a:lumMod val="75000"/>
              </a:schemeClr>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37" name="Straight Arrow Connector 39">
            <a:extLst>
              <a:ext uri="{FF2B5EF4-FFF2-40B4-BE49-F238E27FC236}">
                <a16:creationId xmlns:a16="http://schemas.microsoft.com/office/drawing/2014/main" id="{6F65F162-4A6F-44C4-8524-5D79D159AABE}"/>
              </a:ext>
            </a:extLst>
          </p:cNvPr>
          <p:cNvCxnSpPr>
            <a:cxnSpLocks/>
          </p:cNvCxnSpPr>
          <p:nvPr userDrawn="1"/>
        </p:nvCxnSpPr>
        <p:spPr>
          <a:xfrm flipV="1">
            <a:off x="6181580" y="2170807"/>
            <a:ext cx="0" cy="446232"/>
          </a:xfrm>
          <a:prstGeom prst="straightConnector1">
            <a:avLst/>
          </a:prstGeom>
          <a:ln>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8" name="TextBox 44">
            <a:extLst>
              <a:ext uri="{FF2B5EF4-FFF2-40B4-BE49-F238E27FC236}">
                <a16:creationId xmlns:a16="http://schemas.microsoft.com/office/drawing/2014/main" id="{F4B072BA-C14E-4C6D-A863-CF3B0F26602B}"/>
              </a:ext>
            </a:extLst>
          </p:cNvPr>
          <p:cNvSpPr txBox="1"/>
          <p:nvPr userDrawn="1"/>
        </p:nvSpPr>
        <p:spPr>
          <a:xfrm>
            <a:off x="6190047" y="2269704"/>
            <a:ext cx="2824386" cy="261610"/>
          </a:xfrm>
          <a:prstGeom prst="rect">
            <a:avLst/>
          </a:prstGeom>
          <a:noFill/>
        </p:spPr>
        <p:txBody>
          <a:bodyPr wrap="square" rtlCol="0">
            <a:spAutoFit/>
          </a:bodyPr>
          <a:lstStyle/>
          <a:p>
            <a:r>
              <a:rPr lang="de-DE" sz="1100" dirty="0"/>
              <a:t>Exchange &amp; Reporting</a:t>
            </a:r>
          </a:p>
        </p:txBody>
      </p:sp>
      <p:sp>
        <p:nvSpPr>
          <p:cNvPr id="39" name="Bildplatzhalter 2">
            <a:extLst>
              <a:ext uri="{FF2B5EF4-FFF2-40B4-BE49-F238E27FC236}">
                <a16:creationId xmlns:a16="http://schemas.microsoft.com/office/drawing/2014/main" id="{68111B84-3DD3-4EE7-9272-D3EDB94AB994}"/>
              </a:ext>
            </a:extLst>
          </p:cNvPr>
          <p:cNvSpPr>
            <a:spLocks noGrp="1"/>
          </p:cNvSpPr>
          <p:nvPr>
            <p:ph type="pic" sz="quarter" idx="24"/>
          </p:nvPr>
        </p:nvSpPr>
        <p:spPr>
          <a:xfrm>
            <a:off x="3686538" y="2730598"/>
            <a:ext cx="1148400" cy="1198800"/>
          </a:xfrm>
        </p:spPr>
        <p:txBody>
          <a:bodyPr>
            <a:normAutofit/>
          </a:bodyPr>
          <a:lstStyle>
            <a:lvl1pPr algn="ctr">
              <a:defRPr sz="1050">
                <a:solidFill>
                  <a:schemeClr val="bg1"/>
                </a:solidFill>
              </a:defRPr>
            </a:lvl1pPr>
          </a:lstStyle>
          <a:p>
            <a:endParaRPr lang="de-DE" dirty="0"/>
          </a:p>
        </p:txBody>
      </p:sp>
      <p:sp>
        <p:nvSpPr>
          <p:cNvPr id="41" name="Bildplatzhalter 2">
            <a:extLst>
              <a:ext uri="{FF2B5EF4-FFF2-40B4-BE49-F238E27FC236}">
                <a16:creationId xmlns:a16="http://schemas.microsoft.com/office/drawing/2014/main" id="{9FD81B7F-43C7-4074-B131-739B488CC9D7}"/>
              </a:ext>
            </a:extLst>
          </p:cNvPr>
          <p:cNvSpPr>
            <a:spLocks noGrp="1"/>
          </p:cNvSpPr>
          <p:nvPr>
            <p:ph type="pic" sz="quarter" idx="25"/>
          </p:nvPr>
        </p:nvSpPr>
        <p:spPr>
          <a:xfrm>
            <a:off x="7375199" y="2730598"/>
            <a:ext cx="1148400" cy="1198800"/>
          </a:xfrm>
        </p:spPr>
        <p:txBody>
          <a:bodyPr>
            <a:normAutofit/>
          </a:bodyPr>
          <a:lstStyle>
            <a:lvl1pPr algn="ctr">
              <a:defRPr sz="1050">
                <a:solidFill>
                  <a:schemeClr val="bg1"/>
                </a:solidFill>
              </a:defRPr>
            </a:lvl1pPr>
          </a:lstStyle>
          <a:p>
            <a:endParaRPr lang="de-DE" dirty="0"/>
          </a:p>
        </p:txBody>
      </p:sp>
    </p:spTree>
    <p:extLst>
      <p:ext uri="{BB962C8B-B14F-4D97-AF65-F5344CB8AC3E}">
        <p14:creationId xmlns:p14="http://schemas.microsoft.com/office/powerpoint/2010/main" val="3480909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V">
    <p:spTree>
      <p:nvGrpSpPr>
        <p:cNvPr id="1" name=""/>
        <p:cNvGrpSpPr/>
        <p:nvPr/>
      </p:nvGrpSpPr>
      <p:grpSpPr>
        <a:xfrm>
          <a:off x="0" y="0"/>
          <a:ext cx="0" cy="0"/>
          <a:chOff x="0" y="0"/>
          <a:chExt cx="0" cy="0"/>
        </a:xfrm>
      </p:grpSpPr>
      <p:sp>
        <p:nvSpPr>
          <p:cNvPr id="4" name="Textplatzhalter 3">
            <a:extLst>
              <a:ext uri="{FF2B5EF4-FFF2-40B4-BE49-F238E27FC236}">
                <a16:creationId xmlns:a16="http://schemas.microsoft.com/office/drawing/2014/main" id="{978279D6-1405-224F-B059-150533BABCCF}"/>
              </a:ext>
            </a:extLst>
          </p:cNvPr>
          <p:cNvSpPr>
            <a:spLocks noGrp="1"/>
          </p:cNvSpPr>
          <p:nvPr>
            <p:ph type="body" sz="quarter" idx="12" hasCustomPrompt="1"/>
          </p:nvPr>
        </p:nvSpPr>
        <p:spPr>
          <a:xfrm>
            <a:off x="2945423" y="1807200"/>
            <a:ext cx="8659202" cy="4500563"/>
          </a:xfrm>
          <a:prstGeom prst="rect">
            <a:avLst/>
          </a:prstGeom>
        </p:spPr>
        <p:txBody>
          <a:bodyPr lIns="0" tIns="0" rIns="0" bIns="0">
            <a:noAutofit/>
          </a:bodyPr>
          <a:lstStyle>
            <a:lvl1pPr marL="0" indent="0">
              <a:lnSpc>
                <a:spcPct val="100000"/>
              </a:lnSpc>
              <a:spcBef>
                <a:spcPts val="0"/>
              </a:spcBef>
              <a:buFontTx/>
              <a:buNone/>
              <a:defRPr sz="2600" b="1">
                <a:solidFill>
                  <a:schemeClr val="accent1"/>
                </a:solidFill>
              </a:defRPr>
            </a:lvl1pPr>
            <a:lvl2pPr marL="7938" indent="0">
              <a:spcAft>
                <a:spcPts val="600"/>
              </a:spcAft>
              <a:buFontTx/>
              <a:buNone/>
              <a:tabLst/>
              <a:defRPr sz="1400" b="0"/>
            </a:lvl2pPr>
            <a:lvl3pPr marL="914400" indent="-906463">
              <a:spcAft>
                <a:spcPts val="600"/>
              </a:spcAft>
              <a:buNone/>
              <a:tabLst/>
              <a:defRPr b="1">
                <a:solidFill>
                  <a:schemeClr val="accent1"/>
                </a:solidFill>
              </a:defRPr>
            </a:lvl3pPr>
            <a:lvl4pPr marL="7938" indent="-7938">
              <a:spcAft>
                <a:spcPts val="600"/>
              </a:spcAft>
              <a:buNone/>
              <a:tabLst/>
              <a:defRPr sz="1400"/>
            </a:lvl4pPr>
            <a:lvl5pPr marL="1828800" indent="0">
              <a:buNone/>
              <a:defRPr/>
            </a:lvl5pPr>
          </a:lstStyle>
          <a:p>
            <a:pPr lvl="0"/>
            <a:r>
              <a:rPr lang="en-GB" noProof="0" dirty="0"/>
              <a:t>Name (First Level)</a:t>
            </a:r>
          </a:p>
          <a:p>
            <a:pPr lvl="1"/>
            <a:r>
              <a:rPr lang="en-GB" noProof="0" dirty="0"/>
              <a:t>VITA (Second Level)</a:t>
            </a:r>
          </a:p>
          <a:p>
            <a:pPr lvl="2"/>
            <a:r>
              <a:rPr lang="en-GB" noProof="0" dirty="0"/>
              <a:t>Areas of Practice (Third Level)</a:t>
            </a:r>
          </a:p>
          <a:p>
            <a:pPr lvl="3"/>
            <a:r>
              <a:rPr lang="en-GB" noProof="0" dirty="0"/>
              <a:t>Description of Practice (Fourth Level)</a:t>
            </a:r>
          </a:p>
        </p:txBody>
      </p:sp>
      <p:sp>
        <p:nvSpPr>
          <p:cNvPr id="9" name="Bildplatzhalter 8">
            <a:extLst>
              <a:ext uri="{FF2B5EF4-FFF2-40B4-BE49-F238E27FC236}">
                <a16:creationId xmlns:a16="http://schemas.microsoft.com/office/drawing/2014/main" id="{B9017B4B-56EB-B84C-8B04-A6941CA174B3}"/>
              </a:ext>
            </a:extLst>
          </p:cNvPr>
          <p:cNvSpPr>
            <a:spLocks noGrp="1"/>
          </p:cNvSpPr>
          <p:nvPr>
            <p:ph type="pic" sz="quarter" idx="13"/>
          </p:nvPr>
        </p:nvSpPr>
        <p:spPr>
          <a:xfrm>
            <a:off x="587375" y="1875600"/>
            <a:ext cx="2230438" cy="2427288"/>
          </a:xfrm>
          <a:prstGeom prst="rect">
            <a:avLst/>
          </a:prstGeom>
          <a:solidFill>
            <a:schemeClr val="accent4"/>
          </a:solidFill>
        </p:spPr>
        <p:txBody>
          <a:bodyPr/>
          <a:lstStyle/>
          <a:p>
            <a:r>
              <a:rPr lang="en-US"/>
              <a:t>Click icon to add picture</a:t>
            </a:r>
            <a:endParaRPr lang="de-DE" dirty="0"/>
          </a:p>
        </p:txBody>
      </p:sp>
      <p:sp>
        <p:nvSpPr>
          <p:cNvPr id="11" name="Textplatzhalter 10">
            <a:extLst>
              <a:ext uri="{FF2B5EF4-FFF2-40B4-BE49-F238E27FC236}">
                <a16:creationId xmlns:a16="http://schemas.microsoft.com/office/drawing/2014/main" id="{DD210E0A-B9F3-A24D-92DC-138BA310E27C}"/>
              </a:ext>
            </a:extLst>
          </p:cNvPr>
          <p:cNvSpPr>
            <a:spLocks noGrp="1"/>
          </p:cNvSpPr>
          <p:nvPr>
            <p:ph type="body" sz="quarter" idx="14" hasCustomPrompt="1"/>
          </p:nvPr>
        </p:nvSpPr>
        <p:spPr>
          <a:xfrm>
            <a:off x="587375" y="4449600"/>
            <a:ext cx="2230437" cy="1772325"/>
          </a:xfrm>
          <a:prstGeom prst="rect">
            <a:avLst/>
          </a:prstGeom>
        </p:spPr>
        <p:txBody>
          <a:bodyPr lIns="0" tIns="0" rIns="0" bIns="0">
            <a:noAutofit/>
          </a:bodyPr>
          <a:lstStyle>
            <a:lvl1pPr marL="0" indent="0">
              <a:lnSpc>
                <a:spcPct val="90000"/>
              </a:lnSpc>
              <a:spcBef>
                <a:spcPts val="0"/>
              </a:spcBef>
              <a:buNone/>
              <a:tabLst/>
              <a:defRPr sz="1400" b="1" baseline="0"/>
            </a:lvl1pPr>
            <a:lvl2pPr marL="0" indent="0">
              <a:lnSpc>
                <a:spcPct val="90000"/>
              </a:lnSpc>
              <a:spcBef>
                <a:spcPts val="0"/>
              </a:spcBef>
              <a:buNone/>
              <a:tabLst/>
              <a:defRPr sz="1400" baseline="0"/>
            </a:lvl2pPr>
          </a:lstStyle>
          <a:p>
            <a:pPr lvl="0"/>
            <a:r>
              <a:rPr lang="en-GB" noProof="0" dirty="0"/>
              <a:t>Title</a:t>
            </a:r>
            <a:br>
              <a:rPr lang="en-GB" noProof="0" dirty="0"/>
            </a:br>
            <a:r>
              <a:rPr lang="en-GB" noProof="0" dirty="0"/>
              <a:t>Rank</a:t>
            </a:r>
            <a:br>
              <a:rPr lang="en-GB" noProof="0" dirty="0"/>
            </a:br>
            <a:r>
              <a:rPr lang="en-GB" noProof="0" dirty="0"/>
              <a:t>(First level)</a:t>
            </a:r>
          </a:p>
          <a:p>
            <a:pPr lvl="1"/>
            <a:r>
              <a:rPr lang="en-GB" noProof="0" dirty="0"/>
              <a:t>Address</a:t>
            </a:r>
          </a:p>
          <a:p>
            <a:pPr lvl="1"/>
            <a:r>
              <a:rPr lang="en-GB" noProof="0" dirty="0"/>
              <a:t>Telephone</a:t>
            </a:r>
            <a:br>
              <a:rPr lang="en-GB" noProof="0" dirty="0"/>
            </a:br>
            <a:r>
              <a:rPr lang="en-GB" noProof="0" dirty="0"/>
              <a:t>Mail (Second Level)</a:t>
            </a:r>
          </a:p>
        </p:txBody>
      </p:sp>
      <p:sp>
        <p:nvSpPr>
          <p:cNvPr id="5" name="Title 4"/>
          <p:cNvSpPr>
            <a:spLocks noGrp="1"/>
          </p:cNvSpPr>
          <p:nvPr>
            <p:ph type="title"/>
          </p:nvPr>
        </p:nvSpPr>
        <p:spPr/>
        <p:txBody>
          <a:bodyPr/>
          <a:lstStyle/>
          <a:p>
            <a:r>
              <a:rPr lang="en-US"/>
              <a:t>Click to edit Master title style</a:t>
            </a:r>
            <a:endParaRPr lang="de-DE"/>
          </a:p>
        </p:txBody>
      </p:sp>
      <p:sp>
        <p:nvSpPr>
          <p:cNvPr id="6" name="Date Placeholder 5"/>
          <p:cNvSpPr>
            <a:spLocks noGrp="1"/>
          </p:cNvSpPr>
          <p:nvPr>
            <p:ph type="dt" sz="half" idx="15"/>
          </p:nvPr>
        </p:nvSpPr>
        <p:spPr/>
        <p:txBody>
          <a:bodyPr/>
          <a:lstStyle/>
          <a:p>
            <a:r>
              <a:rPr lang="de-DE"/>
              <a:t>Luther | </a:t>
            </a:r>
            <a:fld id="{42DA04AE-F692-4CB1-AB9C-65873E712B25}" type="datetime1">
              <a:rPr lang="en-GB" smtClean="0"/>
              <a:t>15/03/2024</a:t>
            </a:fld>
            <a:r>
              <a:rPr lang="de-DE"/>
              <a:t> |</a:t>
            </a:r>
            <a:endParaRPr lang="de-DE" dirty="0"/>
          </a:p>
        </p:txBody>
      </p:sp>
      <p:sp>
        <p:nvSpPr>
          <p:cNvPr id="7" name="Slide Number Placeholder 6"/>
          <p:cNvSpPr>
            <a:spLocks noGrp="1"/>
          </p:cNvSpPr>
          <p:nvPr>
            <p:ph type="sldNum" sz="quarter" idx="16"/>
          </p:nvPr>
        </p:nvSpPr>
        <p:spPr/>
        <p:txBody>
          <a:bodyPr/>
          <a:lstStyle/>
          <a:p>
            <a:fld id="{C89B083E-A8E9-4308-81A6-289C9EE8FE17}" type="slidenum">
              <a:rPr lang="de-DE" smtClean="0"/>
              <a:pPr/>
              <a:t>‹#›</a:t>
            </a:fld>
            <a:endParaRPr lang="de-DE"/>
          </a:p>
        </p:txBody>
      </p:sp>
    </p:spTree>
    <p:extLst>
      <p:ext uri="{BB962C8B-B14F-4D97-AF65-F5344CB8AC3E}">
        <p14:creationId xmlns:p14="http://schemas.microsoft.com/office/powerpoint/2010/main" val="26531303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hree presenters">
    <p:spTree>
      <p:nvGrpSpPr>
        <p:cNvPr id="1" name=""/>
        <p:cNvGrpSpPr/>
        <p:nvPr/>
      </p:nvGrpSpPr>
      <p:grpSpPr>
        <a:xfrm>
          <a:off x="0" y="0"/>
          <a:ext cx="0" cy="0"/>
          <a:chOff x="0" y="0"/>
          <a:chExt cx="0" cy="0"/>
        </a:xfrm>
      </p:grpSpPr>
      <p:sp>
        <p:nvSpPr>
          <p:cNvPr id="9" name="Bildplatzhalter 8">
            <a:extLst>
              <a:ext uri="{FF2B5EF4-FFF2-40B4-BE49-F238E27FC236}">
                <a16:creationId xmlns:a16="http://schemas.microsoft.com/office/drawing/2014/main" id="{B9017B4B-56EB-B84C-8B04-A6941CA174B3}"/>
              </a:ext>
            </a:extLst>
          </p:cNvPr>
          <p:cNvSpPr>
            <a:spLocks noGrp="1"/>
          </p:cNvSpPr>
          <p:nvPr>
            <p:ph type="pic" sz="quarter" idx="13"/>
          </p:nvPr>
        </p:nvSpPr>
        <p:spPr>
          <a:xfrm>
            <a:off x="601534" y="1822090"/>
            <a:ext cx="2583684" cy="2811708"/>
          </a:xfrm>
          <a:prstGeom prst="rect">
            <a:avLst/>
          </a:prstGeom>
          <a:solidFill>
            <a:schemeClr val="accent4"/>
          </a:solidFill>
        </p:spPr>
        <p:txBody>
          <a:bodyPr/>
          <a:lstStyle/>
          <a:p>
            <a:r>
              <a:rPr lang="en-US"/>
              <a:t>Click icon to add picture</a:t>
            </a:r>
            <a:endParaRPr lang="de-DE" dirty="0"/>
          </a:p>
        </p:txBody>
      </p:sp>
      <p:sp>
        <p:nvSpPr>
          <p:cNvPr id="11" name="Textplatzhalter 10">
            <a:extLst>
              <a:ext uri="{FF2B5EF4-FFF2-40B4-BE49-F238E27FC236}">
                <a16:creationId xmlns:a16="http://schemas.microsoft.com/office/drawing/2014/main" id="{DD210E0A-B9F3-A24D-92DC-138BA310E27C}"/>
              </a:ext>
            </a:extLst>
          </p:cNvPr>
          <p:cNvSpPr>
            <a:spLocks noGrp="1"/>
          </p:cNvSpPr>
          <p:nvPr>
            <p:ph type="body" sz="quarter" idx="14" hasCustomPrompt="1"/>
          </p:nvPr>
        </p:nvSpPr>
        <p:spPr>
          <a:xfrm>
            <a:off x="601534" y="4852612"/>
            <a:ext cx="3388377" cy="1168552"/>
          </a:xfrm>
          <a:prstGeom prst="rect">
            <a:avLst/>
          </a:prstGeom>
        </p:spPr>
        <p:txBody>
          <a:bodyPr lIns="0" tIns="0" rIns="0" bIns="0">
            <a:noAutofit/>
          </a:bodyPr>
          <a:lstStyle>
            <a:lvl1pPr marL="0" indent="0">
              <a:lnSpc>
                <a:spcPct val="90000"/>
              </a:lnSpc>
              <a:spcBef>
                <a:spcPts val="0"/>
              </a:spcBef>
              <a:spcAft>
                <a:spcPts val="800"/>
              </a:spcAft>
              <a:buNone/>
              <a:tabLst/>
              <a:defRPr sz="1600" b="1">
                <a:solidFill>
                  <a:schemeClr val="accent1"/>
                </a:solidFill>
              </a:defRPr>
            </a:lvl1pPr>
            <a:lvl2pPr marL="0" indent="0">
              <a:lnSpc>
                <a:spcPct val="90000"/>
              </a:lnSpc>
              <a:spcBef>
                <a:spcPts val="200"/>
              </a:spcBef>
              <a:spcAft>
                <a:spcPts val="200"/>
              </a:spcAft>
              <a:buNone/>
              <a:tabLst/>
              <a:defRPr sz="1400" b="1"/>
            </a:lvl2pPr>
            <a:lvl3pPr marL="0" indent="0">
              <a:lnSpc>
                <a:spcPct val="90000"/>
              </a:lnSpc>
              <a:spcBef>
                <a:spcPts val="200"/>
              </a:spcBef>
              <a:spcAft>
                <a:spcPts val="200"/>
              </a:spcAft>
              <a:buFontTx/>
              <a:buNone/>
              <a:defRPr sz="1400"/>
            </a:lvl3pPr>
          </a:lstStyle>
          <a:p>
            <a:pPr lvl="0"/>
            <a:r>
              <a:rPr lang="de-DE" dirty="0"/>
              <a:t>Name (First Level)</a:t>
            </a:r>
          </a:p>
          <a:p>
            <a:pPr lvl="1"/>
            <a:r>
              <a:rPr lang="de-DE" dirty="0"/>
              <a:t>Title (Second Level)</a:t>
            </a:r>
          </a:p>
          <a:p>
            <a:pPr lvl="2"/>
            <a:r>
              <a:rPr lang="de-DE" dirty="0"/>
              <a:t>Rank (Third Level)</a:t>
            </a:r>
          </a:p>
        </p:txBody>
      </p:sp>
      <p:sp>
        <p:nvSpPr>
          <p:cNvPr id="15" name="Bildplatzhalter 8">
            <a:extLst>
              <a:ext uri="{FF2B5EF4-FFF2-40B4-BE49-F238E27FC236}">
                <a16:creationId xmlns:a16="http://schemas.microsoft.com/office/drawing/2014/main" id="{AA7CE102-7100-A348-B075-E7B376BEB1EC}"/>
              </a:ext>
            </a:extLst>
          </p:cNvPr>
          <p:cNvSpPr>
            <a:spLocks noGrp="1"/>
          </p:cNvSpPr>
          <p:nvPr>
            <p:ph type="pic" sz="quarter" idx="17"/>
          </p:nvPr>
        </p:nvSpPr>
        <p:spPr>
          <a:xfrm>
            <a:off x="8215723" y="1822090"/>
            <a:ext cx="2583684" cy="2811708"/>
          </a:xfrm>
          <a:prstGeom prst="rect">
            <a:avLst/>
          </a:prstGeom>
          <a:solidFill>
            <a:schemeClr val="accent4"/>
          </a:solidFill>
        </p:spPr>
        <p:txBody>
          <a:bodyPr/>
          <a:lstStyle/>
          <a:p>
            <a:r>
              <a:rPr lang="en-US"/>
              <a:t>Click icon to add picture</a:t>
            </a:r>
            <a:endParaRPr lang="de-DE" dirty="0"/>
          </a:p>
        </p:txBody>
      </p:sp>
      <p:sp>
        <p:nvSpPr>
          <p:cNvPr id="16" name="Textplatzhalter 10">
            <a:extLst>
              <a:ext uri="{FF2B5EF4-FFF2-40B4-BE49-F238E27FC236}">
                <a16:creationId xmlns:a16="http://schemas.microsoft.com/office/drawing/2014/main" id="{856E7230-07AE-804D-9590-EBC97FF050D4}"/>
              </a:ext>
            </a:extLst>
          </p:cNvPr>
          <p:cNvSpPr>
            <a:spLocks noGrp="1"/>
          </p:cNvSpPr>
          <p:nvPr>
            <p:ph type="body" sz="quarter" idx="18" hasCustomPrompt="1"/>
          </p:nvPr>
        </p:nvSpPr>
        <p:spPr>
          <a:xfrm>
            <a:off x="8215723" y="4852612"/>
            <a:ext cx="3388377" cy="1168552"/>
          </a:xfrm>
          <a:prstGeom prst="rect">
            <a:avLst/>
          </a:prstGeom>
        </p:spPr>
        <p:txBody>
          <a:bodyPr lIns="0" tIns="0" rIns="0" bIns="0">
            <a:noAutofit/>
          </a:bodyPr>
          <a:lstStyle>
            <a:lvl1pPr marL="0" indent="0">
              <a:lnSpc>
                <a:spcPct val="90000"/>
              </a:lnSpc>
              <a:spcBef>
                <a:spcPts val="0"/>
              </a:spcBef>
              <a:spcAft>
                <a:spcPts val="800"/>
              </a:spcAft>
              <a:buNone/>
              <a:tabLst/>
              <a:defRPr sz="1600" b="1">
                <a:solidFill>
                  <a:schemeClr val="accent1"/>
                </a:solidFill>
              </a:defRPr>
            </a:lvl1pPr>
            <a:lvl2pPr marL="0" indent="0">
              <a:lnSpc>
                <a:spcPct val="90000"/>
              </a:lnSpc>
              <a:spcBef>
                <a:spcPts val="200"/>
              </a:spcBef>
              <a:spcAft>
                <a:spcPts val="200"/>
              </a:spcAft>
              <a:buNone/>
              <a:tabLst/>
              <a:defRPr sz="1400" b="1"/>
            </a:lvl2pPr>
            <a:lvl3pPr marL="0" indent="0">
              <a:lnSpc>
                <a:spcPct val="90000"/>
              </a:lnSpc>
              <a:spcBef>
                <a:spcPts val="200"/>
              </a:spcBef>
              <a:spcAft>
                <a:spcPts val="200"/>
              </a:spcAft>
              <a:buFontTx/>
              <a:buNone/>
              <a:defRPr sz="1400"/>
            </a:lvl3pPr>
          </a:lstStyle>
          <a:p>
            <a:pPr lvl="0"/>
            <a:r>
              <a:rPr lang="en-US" dirty="0"/>
              <a:t>Name (First Level)</a:t>
            </a:r>
          </a:p>
          <a:p>
            <a:pPr lvl="1"/>
            <a:r>
              <a:rPr lang="en-US" dirty="0"/>
              <a:t>Title (Second Level)</a:t>
            </a:r>
          </a:p>
          <a:p>
            <a:pPr lvl="2"/>
            <a:r>
              <a:rPr lang="en-US" dirty="0"/>
              <a:t>Rank (Third Level)</a:t>
            </a:r>
          </a:p>
        </p:txBody>
      </p:sp>
      <p:sp>
        <p:nvSpPr>
          <p:cNvPr id="17" name="Bildplatzhalter 8">
            <a:extLst>
              <a:ext uri="{FF2B5EF4-FFF2-40B4-BE49-F238E27FC236}">
                <a16:creationId xmlns:a16="http://schemas.microsoft.com/office/drawing/2014/main" id="{43D1A95E-A4AE-C547-813E-209BACB6A679}"/>
              </a:ext>
            </a:extLst>
          </p:cNvPr>
          <p:cNvSpPr>
            <a:spLocks noGrp="1"/>
          </p:cNvSpPr>
          <p:nvPr>
            <p:ph type="pic" sz="quarter" idx="19"/>
          </p:nvPr>
        </p:nvSpPr>
        <p:spPr>
          <a:xfrm>
            <a:off x="4408629" y="1822090"/>
            <a:ext cx="2583684" cy="2811708"/>
          </a:xfrm>
          <a:prstGeom prst="rect">
            <a:avLst/>
          </a:prstGeom>
          <a:solidFill>
            <a:schemeClr val="accent4"/>
          </a:solidFill>
        </p:spPr>
        <p:txBody>
          <a:bodyPr/>
          <a:lstStyle/>
          <a:p>
            <a:r>
              <a:rPr lang="en-US"/>
              <a:t>Click icon to add picture</a:t>
            </a:r>
            <a:endParaRPr lang="de-DE" dirty="0"/>
          </a:p>
        </p:txBody>
      </p:sp>
      <p:sp>
        <p:nvSpPr>
          <p:cNvPr id="18" name="Textplatzhalter 10">
            <a:extLst>
              <a:ext uri="{FF2B5EF4-FFF2-40B4-BE49-F238E27FC236}">
                <a16:creationId xmlns:a16="http://schemas.microsoft.com/office/drawing/2014/main" id="{4EF9BBFA-D9E2-EE48-8632-C7718AE63336}"/>
              </a:ext>
            </a:extLst>
          </p:cNvPr>
          <p:cNvSpPr>
            <a:spLocks noGrp="1"/>
          </p:cNvSpPr>
          <p:nvPr>
            <p:ph type="body" sz="quarter" idx="20" hasCustomPrompt="1"/>
          </p:nvPr>
        </p:nvSpPr>
        <p:spPr>
          <a:xfrm>
            <a:off x="4408629" y="4852611"/>
            <a:ext cx="3388377" cy="1168553"/>
          </a:xfrm>
          <a:prstGeom prst="rect">
            <a:avLst/>
          </a:prstGeom>
        </p:spPr>
        <p:txBody>
          <a:bodyPr lIns="0" tIns="0" rIns="0" bIns="0">
            <a:noAutofit/>
          </a:bodyPr>
          <a:lstStyle>
            <a:lvl1pPr marL="0" indent="0">
              <a:lnSpc>
                <a:spcPct val="90000"/>
              </a:lnSpc>
              <a:spcBef>
                <a:spcPts val="0"/>
              </a:spcBef>
              <a:spcAft>
                <a:spcPts val="800"/>
              </a:spcAft>
              <a:buNone/>
              <a:tabLst/>
              <a:defRPr sz="1600" b="1">
                <a:solidFill>
                  <a:schemeClr val="accent1"/>
                </a:solidFill>
              </a:defRPr>
            </a:lvl1pPr>
            <a:lvl2pPr marL="0" indent="0">
              <a:lnSpc>
                <a:spcPct val="90000"/>
              </a:lnSpc>
              <a:spcBef>
                <a:spcPts val="200"/>
              </a:spcBef>
              <a:spcAft>
                <a:spcPts val="200"/>
              </a:spcAft>
              <a:buNone/>
              <a:tabLst/>
              <a:defRPr sz="1400" b="1"/>
            </a:lvl2pPr>
            <a:lvl3pPr marL="0" indent="0">
              <a:lnSpc>
                <a:spcPct val="90000"/>
              </a:lnSpc>
              <a:spcBef>
                <a:spcPts val="200"/>
              </a:spcBef>
              <a:spcAft>
                <a:spcPts val="200"/>
              </a:spcAft>
              <a:buFontTx/>
              <a:buNone/>
              <a:defRPr sz="1400"/>
            </a:lvl3pPr>
          </a:lstStyle>
          <a:p>
            <a:pPr lvl="0"/>
            <a:r>
              <a:rPr lang="en-US" dirty="0"/>
              <a:t>Name (First Level)</a:t>
            </a:r>
          </a:p>
          <a:p>
            <a:pPr lvl="1"/>
            <a:r>
              <a:rPr lang="en-US" dirty="0"/>
              <a:t>Title (Second Level)</a:t>
            </a:r>
          </a:p>
          <a:p>
            <a:pPr lvl="2"/>
            <a:r>
              <a:rPr lang="en-US" dirty="0"/>
              <a:t>Rank (Third Level)</a:t>
            </a:r>
          </a:p>
        </p:txBody>
      </p:sp>
      <p:sp>
        <p:nvSpPr>
          <p:cNvPr id="3" name="Title 2"/>
          <p:cNvSpPr>
            <a:spLocks noGrp="1"/>
          </p:cNvSpPr>
          <p:nvPr>
            <p:ph type="title"/>
          </p:nvPr>
        </p:nvSpPr>
        <p:spPr/>
        <p:txBody>
          <a:bodyPr/>
          <a:lstStyle/>
          <a:p>
            <a:r>
              <a:rPr lang="en-US"/>
              <a:t>Click to edit Master title style</a:t>
            </a:r>
            <a:endParaRPr lang="de-DE"/>
          </a:p>
        </p:txBody>
      </p:sp>
      <p:sp>
        <p:nvSpPr>
          <p:cNvPr id="5" name="Date Placeholder 4"/>
          <p:cNvSpPr>
            <a:spLocks noGrp="1"/>
          </p:cNvSpPr>
          <p:nvPr>
            <p:ph type="dt" sz="half" idx="21"/>
          </p:nvPr>
        </p:nvSpPr>
        <p:spPr/>
        <p:txBody>
          <a:bodyPr/>
          <a:lstStyle/>
          <a:p>
            <a:r>
              <a:rPr lang="de-DE"/>
              <a:t>Luther | </a:t>
            </a:r>
            <a:fld id="{E3BFC2AA-B7FE-4DC4-B8B0-64F4567B26C6}" type="datetime1">
              <a:rPr lang="en-GB" smtClean="0"/>
              <a:t>15/03/2024</a:t>
            </a:fld>
            <a:r>
              <a:rPr lang="de-DE"/>
              <a:t> |</a:t>
            </a:r>
            <a:endParaRPr lang="de-DE" dirty="0"/>
          </a:p>
        </p:txBody>
      </p:sp>
      <p:sp>
        <p:nvSpPr>
          <p:cNvPr id="6" name="Slide Number Placeholder 5"/>
          <p:cNvSpPr>
            <a:spLocks noGrp="1"/>
          </p:cNvSpPr>
          <p:nvPr>
            <p:ph type="sldNum" sz="quarter" idx="22"/>
          </p:nvPr>
        </p:nvSpPr>
        <p:spPr/>
        <p:txBody>
          <a:bodyPr/>
          <a:lstStyle/>
          <a:p>
            <a:fld id="{C89B083E-A8E9-4308-81A6-289C9EE8FE17}" type="slidenum">
              <a:rPr lang="de-DE" smtClean="0"/>
              <a:pPr/>
              <a:t>‹#›</a:t>
            </a:fld>
            <a:endParaRPr lang="de-DE"/>
          </a:p>
        </p:txBody>
      </p:sp>
    </p:spTree>
    <p:extLst>
      <p:ext uri="{BB962C8B-B14F-4D97-AF65-F5344CB8AC3E}">
        <p14:creationId xmlns:p14="http://schemas.microsoft.com/office/powerpoint/2010/main" val="8699741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Quote (e.g., for passages from laws)</a:t>
            </a:r>
            <a:endParaRPr lang="de-DE" dirty="0"/>
          </a:p>
        </p:txBody>
      </p:sp>
      <p:sp>
        <p:nvSpPr>
          <p:cNvPr id="5" name="Text Placeholder 4"/>
          <p:cNvSpPr>
            <a:spLocks noGrp="1"/>
          </p:cNvSpPr>
          <p:nvPr>
            <p:ph type="body" sz="quarter" idx="11" hasCustomPrompt="1"/>
          </p:nvPr>
        </p:nvSpPr>
        <p:spPr>
          <a:xfrm>
            <a:off x="587375" y="1810800"/>
            <a:ext cx="11017249" cy="4500561"/>
          </a:xfrm>
          <a:solidFill>
            <a:schemeClr val="bg1">
              <a:lumMod val="85000"/>
            </a:schemeClr>
          </a:solidFill>
        </p:spPr>
        <p:txBody>
          <a:bodyPr lIns="144000" tIns="144000" rIns="144000" bIns="144000" anchor="ctr"/>
          <a:lstStyle>
            <a:lvl1pPr>
              <a:defRPr b="1" i="1" baseline="0"/>
            </a:lvl1pPr>
            <a:lvl2pPr marL="0" indent="0">
              <a:buFontTx/>
              <a:buNone/>
              <a:defRPr i="1"/>
            </a:lvl2pPr>
            <a:lvl3pPr marL="360000" indent="-360000">
              <a:buClr>
                <a:schemeClr val="tx1"/>
              </a:buClr>
              <a:buFont typeface="+mj-lt"/>
              <a:buAutoNum type="arabicParenBoth"/>
              <a:defRPr i="1"/>
            </a:lvl3pPr>
            <a:lvl4pPr marL="720000" indent="-360000">
              <a:buClr>
                <a:schemeClr val="tx1"/>
              </a:buClr>
              <a:buFont typeface="+mj-lt"/>
              <a:buAutoNum type="alphaLcParenR"/>
              <a:defRPr i="1" baseline="0"/>
            </a:lvl4pPr>
            <a:lvl5pPr marL="1080000">
              <a:buClr>
                <a:schemeClr val="tx1"/>
              </a:buClr>
              <a:defRPr i="1"/>
            </a:lvl5pPr>
            <a:lvl6pPr marL="1440000" indent="-360000">
              <a:buFont typeface="Wingdings" panose="05000000000000000000" pitchFamily="2" charset="2"/>
              <a:buChar char="§"/>
              <a:defRPr sz="1800" b="0" i="1"/>
            </a:lvl6pPr>
          </a:lstStyle>
          <a:p>
            <a:pPr lvl="0"/>
            <a:r>
              <a:rPr lang="en-GB" noProof="0" dirty="0"/>
              <a:t>Quote Heading (Level One)</a:t>
            </a:r>
          </a:p>
          <a:p>
            <a:pPr lvl="1"/>
            <a:r>
              <a:rPr lang="en-GB" noProof="0" dirty="0"/>
              <a:t>Quote Body Text (Level Two)</a:t>
            </a:r>
          </a:p>
          <a:p>
            <a:pPr lvl="2"/>
            <a:r>
              <a:rPr lang="en-GB" noProof="0" dirty="0"/>
              <a:t>Numbered (Level Three)</a:t>
            </a:r>
          </a:p>
          <a:p>
            <a:pPr lvl="3"/>
            <a:r>
              <a:rPr lang="en-GB" noProof="0" dirty="0"/>
              <a:t>Numbered (Level Four)</a:t>
            </a:r>
          </a:p>
          <a:p>
            <a:pPr lvl="4"/>
            <a:r>
              <a:rPr lang="en-GB" noProof="0" dirty="0"/>
              <a:t>Bullet (Level Five)</a:t>
            </a:r>
          </a:p>
          <a:p>
            <a:pPr lvl="5"/>
            <a:r>
              <a:rPr lang="en-GB" noProof="0" dirty="0"/>
              <a:t>Bullet (Level Six)</a:t>
            </a:r>
          </a:p>
        </p:txBody>
      </p:sp>
      <p:sp>
        <p:nvSpPr>
          <p:cNvPr id="6" name="Date Placeholder 5"/>
          <p:cNvSpPr>
            <a:spLocks noGrp="1"/>
          </p:cNvSpPr>
          <p:nvPr>
            <p:ph type="dt" sz="half" idx="12"/>
          </p:nvPr>
        </p:nvSpPr>
        <p:spPr/>
        <p:txBody>
          <a:bodyPr/>
          <a:lstStyle/>
          <a:p>
            <a:r>
              <a:rPr lang="de-DE"/>
              <a:t>Luther | </a:t>
            </a:r>
            <a:fld id="{96FFB74B-1463-453D-89D1-18C844408757}" type="datetime1">
              <a:rPr lang="en-GB" smtClean="0"/>
              <a:t>15/03/2024</a:t>
            </a:fld>
            <a:r>
              <a:rPr lang="de-DE"/>
              <a:t> |</a:t>
            </a:r>
            <a:endParaRPr lang="de-DE" dirty="0"/>
          </a:p>
        </p:txBody>
      </p:sp>
      <p:sp>
        <p:nvSpPr>
          <p:cNvPr id="7" name="Slide Number Placeholder 6"/>
          <p:cNvSpPr>
            <a:spLocks noGrp="1"/>
          </p:cNvSpPr>
          <p:nvPr>
            <p:ph type="sldNum" sz="quarter" idx="13"/>
          </p:nvPr>
        </p:nvSpPr>
        <p:spPr/>
        <p:txBody>
          <a:bodyPr/>
          <a:lstStyle/>
          <a:p>
            <a:fld id="{C89B083E-A8E9-4308-81A6-289C9EE8FE17}" type="slidenum">
              <a:rPr lang="de-DE" smtClean="0"/>
              <a:pPr/>
              <a:t>‹#›</a:t>
            </a:fld>
            <a:endParaRPr lang="de-DE"/>
          </a:p>
        </p:txBody>
      </p:sp>
    </p:spTree>
    <p:extLst>
      <p:ext uri="{BB962C8B-B14F-4D97-AF65-F5344CB8AC3E}">
        <p14:creationId xmlns:p14="http://schemas.microsoft.com/office/powerpoint/2010/main" val="20721695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with picture">
    <p:spTree>
      <p:nvGrpSpPr>
        <p:cNvPr id="1" name=""/>
        <p:cNvGrpSpPr/>
        <p:nvPr/>
      </p:nvGrpSpPr>
      <p:grpSpPr>
        <a:xfrm>
          <a:off x="0" y="0"/>
          <a:ext cx="0" cy="0"/>
          <a:chOff x="0" y="0"/>
          <a:chExt cx="0" cy="0"/>
        </a:xfrm>
      </p:grpSpPr>
      <p:sp>
        <p:nvSpPr>
          <p:cNvPr id="12" name="Bildplatzhalter 11">
            <a:extLst>
              <a:ext uri="{FF2B5EF4-FFF2-40B4-BE49-F238E27FC236}">
                <a16:creationId xmlns:a16="http://schemas.microsoft.com/office/drawing/2014/main" id="{FE5ECC45-F3E7-A143-8747-5F96B0CC1F55}"/>
              </a:ext>
            </a:extLst>
          </p:cNvPr>
          <p:cNvSpPr>
            <a:spLocks noGrp="1"/>
          </p:cNvSpPr>
          <p:nvPr>
            <p:ph type="pic" sz="quarter" idx="13"/>
          </p:nvPr>
        </p:nvSpPr>
        <p:spPr>
          <a:xfrm>
            <a:off x="587375" y="549275"/>
            <a:ext cx="11017249" cy="5759450"/>
          </a:xfrm>
          <a:prstGeom prst="rect">
            <a:avLst/>
          </a:prstGeom>
        </p:spPr>
        <p:txBody>
          <a:bodyPr/>
          <a:lstStyle>
            <a:lvl1pPr marL="0" indent="0">
              <a:buNone/>
              <a:defRPr/>
            </a:lvl1pPr>
          </a:lstStyle>
          <a:p>
            <a:r>
              <a:rPr lang="en-US"/>
              <a:t>Click icon to add picture</a:t>
            </a:r>
            <a:endParaRPr lang="de-DE" dirty="0"/>
          </a:p>
        </p:txBody>
      </p:sp>
      <p:sp>
        <p:nvSpPr>
          <p:cNvPr id="7" name="Untertitel 2">
            <a:extLst>
              <a:ext uri="{FF2B5EF4-FFF2-40B4-BE49-F238E27FC236}">
                <a16:creationId xmlns:a16="http://schemas.microsoft.com/office/drawing/2014/main" id="{1B0E6EDB-FB83-0545-8E6F-36E19A55532E}"/>
              </a:ext>
            </a:extLst>
          </p:cNvPr>
          <p:cNvSpPr>
            <a:spLocks noGrp="1"/>
          </p:cNvSpPr>
          <p:nvPr>
            <p:ph type="subTitle" idx="1"/>
          </p:nvPr>
        </p:nvSpPr>
        <p:spPr>
          <a:xfrm>
            <a:off x="838200" y="3975062"/>
            <a:ext cx="10515600" cy="722376"/>
          </a:xfrm>
          <a:prstGeom prst="rect">
            <a:avLst/>
          </a:prstGeom>
        </p:spPr>
        <p:txBody>
          <a:bodyPr>
            <a:noAutofit/>
          </a:bodyPr>
          <a:lstStyle>
            <a:lvl1pPr marL="0" indent="0" algn="ctr">
              <a:buNone/>
              <a:defRPr sz="22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de-DE" dirty="0"/>
          </a:p>
        </p:txBody>
      </p:sp>
      <p:sp>
        <p:nvSpPr>
          <p:cNvPr id="9" name="Titel 9">
            <a:extLst>
              <a:ext uri="{FF2B5EF4-FFF2-40B4-BE49-F238E27FC236}">
                <a16:creationId xmlns:a16="http://schemas.microsoft.com/office/drawing/2014/main" id="{F4487D7F-B8A1-3340-8F7C-CBC2318EC43E}"/>
              </a:ext>
            </a:extLst>
          </p:cNvPr>
          <p:cNvSpPr>
            <a:spLocks noGrp="1"/>
          </p:cNvSpPr>
          <p:nvPr>
            <p:ph type="title"/>
          </p:nvPr>
        </p:nvSpPr>
        <p:spPr>
          <a:xfrm>
            <a:off x="838800" y="2503022"/>
            <a:ext cx="10515600" cy="1325563"/>
          </a:xfrm>
          <a:prstGeom prst="rect">
            <a:avLst/>
          </a:prstGeom>
        </p:spPr>
        <p:txBody>
          <a:bodyPr anchor="b" anchorCtr="0">
            <a:normAutofit/>
          </a:bodyPr>
          <a:lstStyle>
            <a:lvl1pPr algn="ctr">
              <a:defRPr sz="5200" b="1">
                <a:solidFill>
                  <a:schemeClr val="bg1"/>
                </a:solidFill>
              </a:defRPr>
            </a:lvl1pPr>
          </a:lstStyle>
          <a:p>
            <a:r>
              <a:rPr lang="en-US" dirty="0"/>
              <a:t>Click to edit Master title style</a:t>
            </a:r>
            <a:endParaRPr lang="de-DE" dirty="0"/>
          </a:p>
        </p:txBody>
      </p:sp>
      <p:pic>
        <p:nvPicPr>
          <p:cNvPr id="5" name="Grafik 15">
            <a:extLst>
              <a:ext uri="{FF2B5EF4-FFF2-40B4-BE49-F238E27FC236}">
                <a16:creationId xmlns:a16="http://schemas.microsoft.com/office/drawing/2014/main" id="{857BD4EF-4502-C74F-B305-39C66BEB63B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7325" y="981671"/>
            <a:ext cx="1803400" cy="469107"/>
          </a:xfrm>
          <a:prstGeom prst="rect">
            <a:avLst/>
          </a:prstGeom>
          <a:noFill/>
        </p:spPr>
      </p:pic>
      <p:sp>
        <p:nvSpPr>
          <p:cNvPr id="10" name="Textfeld 4"/>
          <p:cNvSpPr txBox="1"/>
          <p:nvPr userDrawn="1"/>
        </p:nvSpPr>
        <p:spPr>
          <a:xfrm>
            <a:off x="1098291" y="5756719"/>
            <a:ext cx="1971694" cy="102592"/>
          </a:xfrm>
          <a:prstGeom prst="rect">
            <a:avLst/>
          </a:prstGeom>
          <a:noFill/>
        </p:spPr>
        <p:txBody>
          <a:bodyPr wrap="none" lIns="0" tIns="0" rIns="0" bIns="0" rtlCol="0">
            <a:spAutoFit/>
          </a:bodyPr>
          <a:lstStyle/>
          <a:p>
            <a:r>
              <a:rPr lang="en-US" sz="1000" b="1" baseline="30000" dirty="0">
                <a:solidFill>
                  <a:schemeClr val="bg1"/>
                </a:solidFill>
              </a:rPr>
              <a:t> </a:t>
            </a:r>
            <a:r>
              <a:rPr lang="de-DE" sz="1000" b="1" baseline="30000" dirty="0">
                <a:solidFill>
                  <a:schemeClr val="bg1"/>
                </a:solidFill>
              </a:rPr>
              <a:t>Legal </a:t>
            </a:r>
            <a:r>
              <a:rPr lang="de-DE" sz="1000" b="1" baseline="30000" dirty="0" err="1">
                <a:solidFill>
                  <a:schemeClr val="bg1"/>
                </a:solidFill>
              </a:rPr>
              <a:t>and</a:t>
            </a:r>
            <a:r>
              <a:rPr lang="de-DE" sz="1000" b="1" baseline="30000" dirty="0">
                <a:solidFill>
                  <a:schemeClr val="bg1"/>
                </a:solidFill>
              </a:rPr>
              <a:t> </a:t>
            </a:r>
            <a:r>
              <a:rPr lang="de-DE" sz="1000" b="1" baseline="30000" dirty="0" err="1">
                <a:solidFill>
                  <a:schemeClr val="bg1"/>
                </a:solidFill>
              </a:rPr>
              <a:t>Tax</a:t>
            </a:r>
            <a:r>
              <a:rPr lang="de-DE" sz="1000" b="1" baseline="30000" dirty="0">
                <a:solidFill>
                  <a:schemeClr val="bg1"/>
                </a:solidFill>
              </a:rPr>
              <a:t> </a:t>
            </a:r>
            <a:r>
              <a:rPr lang="de-DE" sz="1000" b="1" baseline="30000" dirty="0" err="1">
                <a:solidFill>
                  <a:schemeClr val="bg1"/>
                </a:solidFill>
              </a:rPr>
              <a:t>Advice</a:t>
            </a:r>
            <a:r>
              <a:rPr lang="de-DE" sz="1000" b="1" baseline="30000" dirty="0">
                <a:solidFill>
                  <a:schemeClr val="bg1"/>
                </a:solidFill>
              </a:rPr>
              <a:t> | www.luther-lawfirm.com</a:t>
            </a:r>
          </a:p>
        </p:txBody>
      </p:sp>
      <p:pic>
        <p:nvPicPr>
          <p:cNvPr id="11" name="Grafik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943581" y="5313334"/>
            <a:ext cx="1434176" cy="694153"/>
          </a:xfrm>
          <a:prstGeom prst="rect">
            <a:avLst/>
          </a:prstGeom>
        </p:spPr>
      </p:pic>
    </p:spTree>
    <p:extLst>
      <p:ext uri="{BB962C8B-B14F-4D97-AF65-F5344CB8AC3E}">
        <p14:creationId xmlns:p14="http://schemas.microsoft.com/office/powerpoint/2010/main" val="34500905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Rechteck 8">
            <a:extLst>
              <a:ext uri="{FF2B5EF4-FFF2-40B4-BE49-F238E27FC236}">
                <a16:creationId xmlns:a16="http://schemas.microsoft.com/office/drawing/2014/main" id="{36FEB01F-B943-DE48-BD2B-5A09A9EBC54C}"/>
              </a:ext>
            </a:extLst>
          </p:cNvPr>
          <p:cNvSpPr/>
          <p:nvPr userDrawn="1"/>
        </p:nvSpPr>
        <p:spPr>
          <a:xfrm>
            <a:off x="587375" y="549275"/>
            <a:ext cx="11017250" cy="57594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Untertitel 2">
            <a:extLst>
              <a:ext uri="{FF2B5EF4-FFF2-40B4-BE49-F238E27FC236}">
                <a16:creationId xmlns:a16="http://schemas.microsoft.com/office/drawing/2014/main" id="{1B0E6EDB-FB83-0545-8E6F-36E19A55532E}"/>
              </a:ext>
            </a:extLst>
          </p:cNvPr>
          <p:cNvSpPr>
            <a:spLocks noGrp="1"/>
          </p:cNvSpPr>
          <p:nvPr>
            <p:ph type="subTitle" idx="1" hasCustomPrompt="1"/>
          </p:nvPr>
        </p:nvSpPr>
        <p:spPr>
          <a:xfrm>
            <a:off x="837600" y="3975062"/>
            <a:ext cx="10515600" cy="722376"/>
          </a:xfrm>
          <a:prstGeom prst="rect">
            <a:avLst/>
          </a:prstGeom>
        </p:spPr>
        <p:txBody>
          <a:bodyPr>
            <a:noAutofit/>
          </a:bodyPr>
          <a:lstStyle>
            <a:lvl1pPr marL="0" indent="0" algn="ctr">
              <a:buNone/>
              <a:defRPr sz="22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Name, Date</a:t>
            </a:r>
          </a:p>
        </p:txBody>
      </p:sp>
      <p:sp>
        <p:nvSpPr>
          <p:cNvPr id="10" name="Titel 9">
            <a:extLst>
              <a:ext uri="{FF2B5EF4-FFF2-40B4-BE49-F238E27FC236}">
                <a16:creationId xmlns:a16="http://schemas.microsoft.com/office/drawing/2014/main" id="{F4487D7F-B8A1-3340-8F7C-CBC2318EC43E}"/>
              </a:ext>
            </a:extLst>
          </p:cNvPr>
          <p:cNvSpPr>
            <a:spLocks noGrp="1"/>
          </p:cNvSpPr>
          <p:nvPr>
            <p:ph type="title" hasCustomPrompt="1"/>
          </p:nvPr>
        </p:nvSpPr>
        <p:spPr>
          <a:xfrm>
            <a:off x="838800" y="2503022"/>
            <a:ext cx="10515600" cy="1325563"/>
          </a:xfrm>
          <a:prstGeom prst="rect">
            <a:avLst/>
          </a:prstGeom>
        </p:spPr>
        <p:txBody>
          <a:bodyPr anchor="b" anchorCtr="0">
            <a:normAutofit/>
          </a:bodyPr>
          <a:lstStyle>
            <a:lvl1pPr algn="ctr">
              <a:defRPr sz="4400" b="1">
                <a:solidFill>
                  <a:schemeClr val="bg1"/>
                </a:solidFill>
              </a:defRPr>
            </a:lvl1pPr>
          </a:lstStyle>
          <a:p>
            <a:r>
              <a:rPr lang="de-DE" dirty="0"/>
              <a:t>This </a:t>
            </a:r>
            <a:r>
              <a:rPr lang="de-DE" dirty="0" err="1"/>
              <a:t>is</a:t>
            </a:r>
            <a:r>
              <a:rPr lang="de-DE" dirty="0"/>
              <a:t> a </a:t>
            </a:r>
            <a:r>
              <a:rPr lang="de-DE" dirty="0" err="1"/>
              <a:t>headline</a:t>
            </a:r>
            <a:endParaRPr lang="de-DE" dirty="0"/>
          </a:p>
        </p:txBody>
      </p:sp>
      <p:pic>
        <p:nvPicPr>
          <p:cNvPr id="16" name="Grafik 15">
            <a:extLst>
              <a:ext uri="{FF2B5EF4-FFF2-40B4-BE49-F238E27FC236}">
                <a16:creationId xmlns:a16="http://schemas.microsoft.com/office/drawing/2014/main" id="{857BD4EF-4502-C74F-B305-39C66BEB63B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7325" y="981671"/>
            <a:ext cx="1803400" cy="469107"/>
          </a:xfrm>
          <a:prstGeom prst="rect">
            <a:avLst/>
          </a:prstGeom>
          <a:noFill/>
        </p:spPr>
      </p:pic>
      <p:sp>
        <p:nvSpPr>
          <p:cNvPr id="12" name="Textfeld 4"/>
          <p:cNvSpPr txBox="1"/>
          <p:nvPr userDrawn="1"/>
        </p:nvSpPr>
        <p:spPr>
          <a:xfrm>
            <a:off x="1098291" y="5756719"/>
            <a:ext cx="1971694" cy="102592"/>
          </a:xfrm>
          <a:prstGeom prst="rect">
            <a:avLst/>
          </a:prstGeom>
          <a:noFill/>
        </p:spPr>
        <p:txBody>
          <a:bodyPr wrap="none" lIns="0" tIns="0" rIns="0" bIns="0" rtlCol="0">
            <a:spAutoFit/>
          </a:bodyPr>
          <a:lstStyle/>
          <a:p>
            <a:r>
              <a:rPr lang="en-US" sz="1000" b="1" baseline="30000" dirty="0">
                <a:solidFill>
                  <a:schemeClr val="bg1"/>
                </a:solidFill>
              </a:rPr>
              <a:t> </a:t>
            </a:r>
            <a:r>
              <a:rPr lang="de-DE" sz="1000" b="1" baseline="30000" dirty="0">
                <a:solidFill>
                  <a:schemeClr val="bg1"/>
                </a:solidFill>
              </a:rPr>
              <a:t>Legal </a:t>
            </a:r>
            <a:r>
              <a:rPr lang="de-DE" sz="1000" b="1" baseline="30000" dirty="0" err="1">
                <a:solidFill>
                  <a:schemeClr val="bg1"/>
                </a:solidFill>
              </a:rPr>
              <a:t>and</a:t>
            </a:r>
            <a:r>
              <a:rPr lang="de-DE" sz="1000" b="1" baseline="30000" dirty="0">
                <a:solidFill>
                  <a:schemeClr val="bg1"/>
                </a:solidFill>
              </a:rPr>
              <a:t> </a:t>
            </a:r>
            <a:r>
              <a:rPr lang="de-DE" sz="1000" b="1" baseline="30000" dirty="0" err="1">
                <a:solidFill>
                  <a:schemeClr val="bg1"/>
                </a:solidFill>
              </a:rPr>
              <a:t>Tax</a:t>
            </a:r>
            <a:r>
              <a:rPr lang="de-DE" sz="1000" b="1" baseline="30000" dirty="0">
                <a:solidFill>
                  <a:schemeClr val="bg1"/>
                </a:solidFill>
              </a:rPr>
              <a:t> </a:t>
            </a:r>
            <a:r>
              <a:rPr lang="de-DE" sz="1000" b="1" baseline="30000" dirty="0" err="1">
                <a:solidFill>
                  <a:schemeClr val="bg1"/>
                </a:solidFill>
              </a:rPr>
              <a:t>Advice</a:t>
            </a:r>
            <a:r>
              <a:rPr lang="de-DE" sz="1000" b="1" baseline="30000" dirty="0">
                <a:solidFill>
                  <a:schemeClr val="bg1"/>
                </a:solidFill>
              </a:rPr>
              <a:t> | www.luther-lawfirm.com</a:t>
            </a:r>
          </a:p>
        </p:txBody>
      </p:sp>
      <p:pic>
        <p:nvPicPr>
          <p:cNvPr id="13" name="Grafik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943581" y="5313334"/>
            <a:ext cx="1434176" cy="694153"/>
          </a:xfrm>
          <a:prstGeom prst="rect">
            <a:avLst/>
          </a:prstGeom>
        </p:spPr>
      </p:pic>
    </p:spTree>
    <p:extLst>
      <p:ext uri="{BB962C8B-B14F-4D97-AF65-F5344CB8AC3E}">
        <p14:creationId xmlns:p14="http://schemas.microsoft.com/office/powerpoint/2010/main" val="23798175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hapter separator">
    <p:spTree>
      <p:nvGrpSpPr>
        <p:cNvPr id="1" name=""/>
        <p:cNvGrpSpPr/>
        <p:nvPr/>
      </p:nvGrpSpPr>
      <p:grpSpPr>
        <a:xfrm>
          <a:off x="0" y="0"/>
          <a:ext cx="0" cy="0"/>
          <a:chOff x="0" y="0"/>
          <a:chExt cx="0" cy="0"/>
        </a:xfrm>
      </p:grpSpPr>
      <p:sp>
        <p:nvSpPr>
          <p:cNvPr id="9" name="Rechteck 8">
            <a:extLst>
              <a:ext uri="{FF2B5EF4-FFF2-40B4-BE49-F238E27FC236}">
                <a16:creationId xmlns:a16="http://schemas.microsoft.com/office/drawing/2014/main" id="{36FEB01F-B943-DE48-BD2B-5A09A9EBC54C}"/>
              </a:ext>
            </a:extLst>
          </p:cNvPr>
          <p:cNvSpPr/>
          <p:nvPr userDrawn="1"/>
        </p:nvSpPr>
        <p:spPr>
          <a:xfrm>
            <a:off x="587375" y="549275"/>
            <a:ext cx="11017250" cy="57594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le 1"/>
          <p:cNvSpPr>
            <a:spLocks noGrp="1"/>
          </p:cNvSpPr>
          <p:nvPr>
            <p:ph type="title" hasCustomPrompt="1"/>
          </p:nvPr>
        </p:nvSpPr>
        <p:spPr>
          <a:xfrm>
            <a:off x="1045146" y="2746625"/>
            <a:ext cx="10102909" cy="1364750"/>
          </a:xfrm>
          <a:prstGeom prst="rect">
            <a:avLst/>
          </a:prstGeom>
        </p:spPr>
        <p:txBody>
          <a:bodyPr anchor="ctr"/>
          <a:lstStyle>
            <a:lvl1pPr algn="ctr">
              <a:defRPr sz="4400">
                <a:solidFill>
                  <a:schemeClr val="bg1"/>
                </a:solidFill>
              </a:defRPr>
            </a:lvl1pPr>
          </a:lstStyle>
          <a:p>
            <a:r>
              <a:rPr lang="en-GB" noProof="0" dirty="0"/>
              <a:t>Chapter separator</a:t>
            </a:r>
          </a:p>
        </p:txBody>
      </p:sp>
      <p:sp>
        <p:nvSpPr>
          <p:cNvPr id="4" name="Date Placeholder 3"/>
          <p:cNvSpPr>
            <a:spLocks noGrp="1"/>
          </p:cNvSpPr>
          <p:nvPr>
            <p:ph type="dt" sz="half" idx="10"/>
          </p:nvPr>
        </p:nvSpPr>
        <p:spPr/>
        <p:txBody>
          <a:bodyPr/>
          <a:lstStyle/>
          <a:p>
            <a:r>
              <a:rPr lang="de-DE"/>
              <a:t>Luther | </a:t>
            </a:r>
            <a:fld id="{5F7E1C00-5CD7-4366-87CF-0E0F94E83A93}" type="datetime1">
              <a:rPr lang="en-GB" smtClean="0"/>
              <a:t>15/03/2024</a:t>
            </a:fld>
            <a:r>
              <a:rPr lang="de-DE"/>
              <a:t> |</a:t>
            </a:r>
            <a:endParaRPr lang="de-DE" dirty="0"/>
          </a:p>
        </p:txBody>
      </p:sp>
      <p:sp>
        <p:nvSpPr>
          <p:cNvPr id="7" name="Slide Number Placeholder 6"/>
          <p:cNvSpPr>
            <a:spLocks noGrp="1"/>
          </p:cNvSpPr>
          <p:nvPr>
            <p:ph type="sldNum" sz="quarter" idx="11"/>
          </p:nvPr>
        </p:nvSpPr>
        <p:spPr/>
        <p:txBody>
          <a:bodyPr/>
          <a:lstStyle/>
          <a:p>
            <a:fld id="{C89B083E-A8E9-4308-81A6-289C9EE8FE17}" type="slidenum">
              <a:rPr lang="de-DE" smtClean="0"/>
              <a:pPr/>
              <a:t>‹#›</a:t>
            </a:fld>
            <a:endParaRPr lang="de-DE"/>
          </a:p>
        </p:txBody>
      </p:sp>
    </p:spTree>
    <p:extLst>
      <p:ext uri="{BB962C8B-B14F-4D97-AF65-F5344CB8AC3E}">
        <p14:creationId xmlns:p14="http://schemas.microsoft.com/office/powerpoint/2010/main" val="1015288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boxes, 50/50">
    <p:spTree>
      <p:nvGrpSpPr>
        <p:cNvPr id="1" name=""/>
        <p:cNvGrpSpPr/>
        <p:nvPr/>
      </p:nvGrpSpPr>
      <p:grpSpPr>
        <a:xfrm>
          <a:off x="0" y="0"/>
          <a:ext cx="0" cy="0"/>
          <a:chOff x="0" y="0"/>
          <a:chExt cx="0" cy="0"/>
        </a:xfrm>
      </p:grpSpPr>
      <p:sp>
        <p:nvSpPr>
          <p:cNvPr id="4" name="Content Placeholder 3"/>
          <p:cNvSpPr>
            <a:spLocks noGrp="1"/>
          </p:cNvSpPr>
          <p:nvPr>
            <p:ph sz="quarter" idx="16"/>
          </p:nvPr>
        </p:nvSpPr>
        <p:spPr>
          <a:xfrm>
            <a:off x="6204624" y="1810799"/>
            <a:ext cx="5400000" cy="44979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3" name="Content Placeholder 2"/>
          <p:cNvSpPr>
            <a:spLocks noGrp="1"/>
          </p:cNvSpPr>
          <p:nvPr>
            <p:ph sz="quarter" idx="15"/>
          </p:nvPr>
        </p:nvSpPr>
        <p:spPr>
          <a:xfrm>
            <a:off x="587374" y="1810800"/>
            <a:ext cx="5400000" cy="45005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2" name="Title 1"/>
          <p:cNvSpPr>
            <a:spLocks noGrp="1"/>
          </p:cNvSpPr>
          <p:nvPr>
            <p:ph type="title"/>
          </p:nvPr>
        </p:nvSpPr>
        <p:spPr/>
        <p:txBody>
          <a:bodyPr/>
          <a:lstStyle/>
          <a:p>
            <a:r>
              <a:rPr lang="en-US"/>
              <a:t>Click to edit Master title style</a:t>
            </a:r>
            <a:endParaRPr lang="de-DE"/>
          </a:p>
        </p:txBody>
      </p:sp>
      <p:sp>
        <p:nvSpPr>
          <p:cNvPr id="7" name="Date Placeholder 6"/>
          <p:cNvSpPr>
            <a:spLocks noGrp="1"/>
          </p:cNvSpPr>
          <p:nvPr>
            <p:ph type="dt" sz="half" idx="17"/>
          </p:nvPr>
        </p:nvSpPr>
        <p:spPr/>
        <p:txBody>
          <a:bodyPr/>
          <a:lstStyle/>
          <a:p>
            <a:r>
              <a:rPr lang="de-DE"/>
              <a:t>Luther | </a:t>
            </a:r>
            <a:fld id="{DB2B45CB-31A4-4110-9487-16000016C8AF}" type="datetime1">
              <a:rPr lang="en-GB" smtClean="0"/>
              <a:t>15/03/2024</a:t>
            </a:fld>
            <a:r>
              <a:rPr lang="de-DE"/>
              <a:t> |</a:t>
            </a:r>
            <a:endParaRPr lang="de-DE" dirty="0"/>
          </a:p>
        </p:txBody>
      </p:sp>
      <p:sp>
        <p:nvSpPr>
          <p:cNvPr id="9" name="Slide Number Placeholder 8"/>
          <p:cNvSpPr>
            <a:spLocks noGrp="1"/>
          </p:cNvSpPr>
          <p:nvPr>
            <p:ph type="sldNum" sz="quarter" idx="18"/>
          </p:nvPr>
        </p:nvSpPr>
        <p:spPr/>
        <p:txBody>
          <a:bodyPr/>
          <a:lstStyle/>
          <a:p>
            <a:fld id="{C89B083E-A8E9-4308-81A6-289C9EE8FE17}" type="slidenum">
              <a:rPr lang="de-DE" smtClean="0"/>
              <a:pPr/>
              <a:t>‹#›</a:t>
            </a:fld>
            <a:endParaRPr lang="de-DE"/>
          </a:p>
        </p:txBody>
      </p:sp>
    </p:spTree>
    <p:extLst>
      <p:ext uri="{BB962C8B-B14F-4D97-AF65-F5344CB8AC3E}">
        <p14:creationId xmlns:p14="http://schemas.microsoft.com/office/powerpoint/2010/main" val="2513328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boxes, 2:1">
    <p:spTree>
      <p:nvGrpSpPr>
        <p:cNvPr id="1" name=""/>
        <p:cNvGrpSpPr/>
        <p:nvPr/>
      </p:nvGrpSpPr>
      <p:grpSpPr>
        <a:xfrm>
          <a:off x="0" y="0"/>
          <a:ext cx="0" cy="0"/>
          <a:chOff x="0" y="0"/>
          <a:chExt cx="0" cy="0"/>
        </a:xfrm>
      </p:grpSpPr>
      <p:sp>
        <p:nvSpPr>
          <p:cNvPr id="4" name="Content Placeholder 3"/>
          <p:cNvSpPr>
            <a:spLocks noGrp="1"/>
          </p:cNvSpPr>
          <p:nvPr>
            <p:ph sz="quarter" idx="16"/>
          </p:nvPr>
        </p:nvSpPr>
        <p:spPr>
          <a:xfrm>
            <a:off x="8004625" y="1810799"/>
            <a:ext cx="3600000" cy="44979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3" name="Content Placeholder 2"/>
          <p:cNvSpPr>
            <a:spLocks noGrp="1"/>
          </p:cNvSpPr>
          <p:nvPr>
            <p:ph sz="quarter" idx="15"/>
          </p:nvPr>
        </p:nvSpPr>
        <p:spPr>
          <a:xfrm>
            <a:off x="587374" y="1810800"/>
            <a:ext cx="7271999" cy="45005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2" name="Title 1"/>
          <p:cNvSpPr>
            <a:spLocks noGrp="1"/>
          </p:cNvSpPr>
          <p:nvPr>
            <p:ph type="title"/>
          </p:nvPr>
        </p:nvSpPr>
        <p:spPr/>
        <p:txBody>
          <a:bodyPr/>
          <a:lstStyle/>
          <a:p>
            <a:r>
              <a:rPr lang="en-US"/>
              <a:t>Click to edit Master title style</a:t>
            </a:r>
            <a:endParaRPr lang="de-DE"/>
          </a:p>
        </p:txBody>
      </p:sp>
      <p:sp>
        <p:nvSpPr>
          <p:cNvPr id="7" name="Date Placeholder 6"/>
          <p:cNvSpPr>
            <a:spLocks noGrp="1"/>
          </p:cNvSpPr>
          <p:nvPr>
            <p:ph type="dt" sz="half" idx="17"/>
          </p:nvPr>
        </p:nvSpPr>
        <p:spPr/>
        <p:txBody>
          <a:bodyPr/>
          <a:lstStyle/>
          <a:p>
            <a:r>
              <a:rPr lang="de-DE"/>
              <a:t>Luther | </a:t>
            </a:r>
            <a:fld id="{10E7B568-F6A7-43A0-BC08-B28D27F75EA9}" type="datetime1">
              <a:rPr lang="en-GB" smtClean="0"/>
              <a:t>15/03/2024</a:t>
            </a:fld>
            <a:r>
              <a:rPr lang="de-DE"/>
              <a:t> |</a:t>
            </a:r>
            <a:endParaRPr lang="de-DE" dirty="0"/>
          </a:p>
        </p:txBody>
      </p:sp>
      <p:sp>
        <p:nvSpPr>
          <p:cNvPr id="9" name="Slide Number Placeholder 8"/>
          <p:cNvSpPr>
            <a:spLocks noGrp="1"/>
          </p:cNvSpPr>
          <p:nvPr>
            <p:ph type="sldNum" sz="quarter" idx="18"/>
          </p:nvPr>
        </p:nvSpPr>
        <p:spPr/>
        <p:txBody>
          <a:bodyPr/>
          <a:lstStyle/>
          <a:p>
            <a:fld id="{C89B083E-A8E9-4308-81A6-289C9EE8FE17}" type="slidenum">
              <a:rPr lang="de-DE" smtClean="0"/>
              <a:pPr/>
              <a:t>‹#›</a:t>
            </a:fld>
            <a:endParaRPr lang="de-DE"/>
          </a:p>
        </p:txBody>
      </p:sp>
    </p:spTree>
    <p:extLst>
      <p:ext uri="{BB962C8B-B14F-4D97-AF65-F5344CB8AC3E}">
        <p14:creationId xmlns:p14="http://schemas.microsoft.com/office/powerpoint/2010/main" val="30151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boxes, 1:2">
    <p:spTree>
      <p:nvGrpSpPr>
        <p:cNvPr id="1" name=""/>
        <p:cNvGrpSpPr/>
        <p:nvPr/>
      </p:nvGrpSpPr>
      <p:grpSpPr>
        <a:xfrm>
          <a:off x="0" y="0"/>
          <a:ext cx="0" cy="0"/>
          <a:chOff x="0" y="0"/>
          <a:chExt cx="0" cy="0"/>
        </a:xfrm>
      </p:grpSpPr>
      <p:sp>
        <p:nvSpPr>
          <p:cNvPr id="4" name="Content Placeholder 3"/>
          <p:cNvSpPr>
            <a:spLocks noGrp="1"/>
          </p:cNvSpPr>
          <p:nvPr>
            <p:ph sz="quarter" idx="16"/>
          </p:nvPr>
        </p:nvSpPr>
        <p:spPr>
          <a:xfrm>
            <a:off x="4332624" y="1810799"/>
            <a:ext cx="7272000" cy="44979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3" name="Content Placeholder 2"/>
          <p:cNvSpPr>
            <a:spLocks noGrp="1"/>
          </p:cNvSpPr>
          <p:nvPr>
            <p:ph sz="quarter" idx="15"/>
          </p:nvPr>
        </p:nvSpPr>
        <p:spPr>
          <a:xfrm>
            <a:off x="587374" y="1810800"/>
            <a:ext cx="3600000" cy="45005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2" name="Title 1"/>
          <p:cNvSpPr>
            <a:spLocks noGrp="1"/>
          </p:cNvSpPr>
          <p:nvPr>
            <p:ph type="title"/>
          </p:nvPr>
        </p:nvSpPr>
        <p:spPr/>
        <p:txBody>
          <a:bodyPr/>
          <a:lstStyle/>
          <a:p>
            <a:r>
              <a:rPr lang="en-US"/>
              <a:t>Click to edit Master title style</a:t>
            </a:r>
            <a:endParaRPr lang="de-DE"/>
          </a:p>
        </p:txBody>
      </p:sp>
      <p:sp>
        <p:nvSpPr>
          <p:cNvPr id="7" name="Date Placeholder 6"/>
          <p:cNvSpPr>
            <a:spLocks noGrp="1"/>
          </p:cNvSpPr>
          <p:nvPr>
            <p:ph type="dt" sz="half" idx="17"/>
          </p:nvPr>
        </p:nvSpPr>
        <p:spPr/>
        <p:txBody>
          <a:bodyPr/>
          <a:lstStyle/>
          <a:p>
            <a:r>
              <a:rPr lang="de-DE"/>
              <a:t>Luther | </a:t>
            </a:r>
            <a:fld id="{E8CB1001-7A23-4EE8-92B5-1277F2B3CB3D}" type="datetime1">
              <a:rPr lang="en-GB" smtClean="0"/>
              <a:t>15/03/2024</a:t>
            </a:fld>
            <a:r>
              <a:rPr lang="de-DE"/>
              <a:t> |</a:t>
            </a:r>
            <a:endParaRPr lang="de-DE" dirty="0"/>
          </a:p>
        </p:txBody>
      </p:sp>
      <p:sp>
        <p:nvSpPr>
          <p:cNvPr id="9" name="Slide Number Placeholder 8"/>
          <p:cNvSpPr>
            <a:spLocks noGrp="1"/>
          </p:cNvSpPr>
          <p:nvPr>
            <p:ph type="sldNum" sz="quarter" idx="18"/>
          </p:nvPr>
        </p:nvSpPr>
        <p:spPr/>
        <p:txBody>
          <a:bodyPr/>
          <a:lstStyle/>
          <a:p>
            <a:fld id="{C89B083E-A8E9-4308-81A6-289C9EE8FE17}" type="slidenum">
              <a:rPr lang="de-DE" smtClean="0"/>
              <a:pPr/>
              <a:t>‹#›</a:t>
            </a:fld>
            <a:endParaRPr lang="de-DE"/>
          </a:p>
        </p:txBody>
      </p:sp>
    </p:spTree>
    <p:extLst>
      <p:ext uri="{BB962C8B-B14F-4D97-AF65-F5344CB8AC3E}">
        <p14:creationId xmlns:p14="http://schemas.microsoft.com/office/powerpoint/2010/main" val="2681147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hree boxes">
    <p:spTree>
      <p:nvGrpSpPr>
        <p:cNvPr id="1" name=""/>
        <p:cNvGrpSpPr/>
        <p:nvPr/>
      </p:nvGrpSpPr>
      <p:grpSpPr>
        <a:xfrm>
          <a:off x="0" y="0"/>
          <a:ext cx="0" cy="0"/>
          <a:chOff x="0" y="0"/>
          <a:chExt cx="0" cy="0"/>
        </a:xfrm>
      </p:grpSpPr>
      <p:sp>
        <p:nvSpPr>
          <p:cNvPr id="2" name="Title 1"/>
          <p:cNvSpPr>
            <a:spLocks noGrp="1"/>
          </p:cNvSpPr>
          <p:nvPr>
            <p:ph type="title"/>
          </p:nvPr>
        </p:nvSpPr>
        <p:spPr>
          <a:xfrm>
            <a:off x="587375" y="555367"/>
            <a:ext cx="11017249" cy="1044000"/>
          </a:xfrm>
        </p:spPr>
        <p:txBody>
          <a:bodyPr/>
          <a:lstStyle/>
          <a:p>
            <a:r>
              <a:rPr lang="en-US"/>
              <a:t>Click to edit Master title style</a:t>
            </a:r>
            <a:endParaRPr lang="de-DE"/>
          </a:p>
        </p:txBody>
      </p:sp>
      <p:sp>
        <p:nvSpPr>
          <p:cNvPr id="3" name="Date Placeholder 2"/>
          <p:cNvSpPr>
            <a:spLocks noGrp="1"/>
          </p:cNvSpPr>
          <p:nvPr>
            <p:ph type="dt" sz="half" idx="10"/>
          </p:nvPr>
        </p:nvSpPr>
        <p:spPr/>
        <p:txBody>
          <a:bodyPr/>
          <a:lstStyle/>
          <a:p>
            <a:r>
              <a:rPr lang="de-DE"/>
              <a:t>Luther | </a:t>
            </a:r>
            <a:fld id="{307B699C-F965-4E3C-9BAB-AC3D9606DDF1}" type="datetime1">
              <a:rPr lang="de-DE" smtClean="0"/>
              <a:t>15.03.2024</a:t>
            </a:fld>
            <a:r>
              <a:rPr lang="de-DE"/>
              <a:t> |</a:t>
            </a:r>
            <a:endParaRPr lang="de-DE" dirty="0"/>
          </a:p>
        </p:txBody>
      </p:sp>
      <p:sp>
        <p:nvSpPr>
          <p:cNvPr id="4" name="Slide Number Placeholder 3"/>
          <p:cNvSpPr>
            <a:spLocks noGrp="1"/>
          </p:cNvSpPr>
          <p:nvPr>
            <p:ph type="sldNum" sz="quarter" idx="11"/>
          </p:nvPr>
        </p:nvSpPr>
        <p:spPr/>
        <p:txBody>
          <a:bodyPr/>
          <a:lstStyle/>
          <a:p>
            <a:fld id="{8ED280B2-FD19-491D-8746-6B7D39E89A7F}" type="slidenum">
              <a:rPr lang="de-DE" smtClean="0"/>
              <a:pPr/>
              <a:t>‹#›</a:t>
            </a:fld>
            <a:endParaRPr lang="de-DE" dirty="0"/>
          </a:p>
        </p:txBody>
      </p:sp>
      <p:sp>
        <p:nvSpPr>
          <p:cNvPr id="6" name="Content Placeholder 5"/>
          <p:cNvSpPr>
            <a:spLocks noGrp="1"/>
          </p:cNvSpPr>
          <p:nvPr>
            <p:ph sz="quarter" idx="12"/>
          </p:nvPr>
        </p:nvSpPr>
        <p:spPr>
          <a:xfrm>
            <a:off x="587375" y="1810800"/>
            <a:ext cx="3510000" cy="4496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7" name="Content Placeholder 5"/>
          <p:cNvSpPr>
            <a:spLocks noGrp="1"/>
          </p:cNvSpPr>
          <p:nvPr>
            <p:ph sz="quarter" idx="13"/>
          </p:nvPr>
        </p:nvSpPr>
        <p:spPr>
          <a:xfrm>
            <a:off x="8094624" y="1810800"/>
            <a:ext cx="3510000" cy="4496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8" name="Content Placeholder 5"/>
          <p:cNvSpPr>
            <a:spLocks noGrp="1"/>
          </p:cNvSpPr>
          <p:nvPr>
            <p:ph sz="quarter" idx="14"/>
          </p:nvPr>
        </p:nvSpPr>
        <p:spPr>
          <a:xfrm>
            <a:off x="4341000" y="1810800"/>
            <a:ext cx="3510000" cy="4496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Tree>
    <p:extLst>
      <p:ext uri="{BB962C8B-B14F-4D97-AF65-F5344CB8AC3E}">
        <p14:creationId xmlns:p14="http://schemas.microsoft.com/office/powerpoint/2010/main" val="712394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nd two pictures">
    <p:spTree>
      <p:nvGrpSpPr>
        <p:cNvPr id="1" name=""/>
        <p:cNvGrpSpPr/>
        <p:nvPr/>
      </p:nvGrpSpPr>
      <p:grpSpPr>
        <a:xfrm>
          <a:off x="0" y="0"/>
          <a:ext cx="0" cy="0"/>
          <a:chOff x="0" y="0"/>
          <a:chExt cx="0" cy="0"/>
        </a:xfrm>
      </p:grpSpPr>
      <p:sp>
        <p:nvSpPr>
          <p:cNvPr id="9" name="Bildplatzhalter 2">
            <a:extLst>
              <a:ext uri="{FF2B5EF4-FFF2-40B4-BE49-F238E27FC236}">
                <a16:creationId xmlns:a16="http://schemas.microsoft.com/office/drawing/2014/main" id="{201001B0-C989-4247-A4D7-8ABE0F7AC6B8}"/>
              </a:ext>
            </a:extLst>
          </p:cNvPr>
          <p:cNvSpPr>
            <a:spLocks noGrp="1"/>
          </p:cNvSpPr>
          <p:nvPr>
            <p:ph type="pic" sz="quarter" idx="13"/>
          </p:nvPr>
        </p:nvSpPr>
        <p:spPr>
          <a:xfrm>
            <a:off x="8004625" y="554400"/>
            <a:ext cx="3600000" cy="2808000"/>
          </a:xfrm>
          <a:prstGeom prst="rect">
            <a:avLst/>
          </a:prstGeom>
        </p:spPr>
        <p:txBody>
          <a:bodyPr/>
          <a:lstStyle/>
          <a:p>
            <a:r>
              <a:rPr lang="en-US"/>
              <a:t>Click icon to add picture</a:t>
            </a:r>
            <a:endParaRPr lang="de-DE" dirty="0"/>
          </a:p>
        </p:txBody>
      </p:sp>
      <p:sp>
        <p:nvSpPr>
          <p:cNvPr id="10" name="Bildplatzhalter 2">
            <a:extLst>
              <a:ext uri="{FF2B5EF4-FFF2-40B4-BE49-F238E27FC236}">
                <a16:creationId xmlns:a16="http://schemas.microsoft.com/office/drawing/2014/main" id="{25BA0E8D-A417-504F-A7F4-3DAC56A32E16}"/>
              </a:ext>
            </a:extLst>
          </p:cNvPr>
          <p:cNvSpPr>
            <a:spLocks noGrp="1"/>
          </p:cNvSpPr>
          <p:nvPr>
            <p:ph type="pic" sz="quarter" idx="14"/>
          </p:nvPr>
        </p:nvSpPr>
        <p:spPr>
          <a:xfrm>
            <a:off x="8004625" y="3500725"/>
            <a:ext cx="3600000" cy="2808000"/>
          </a:xfrm>
          <a:prstGeom prst="rect">
            <a:avLst/>
          </a:prstGeom>
        </p:spPr>
        <p:txBody>
          <a:bodyPr/>
          <a:lstStyle/>
          <a:p>
            <a:r>
              <a:rPr lang="en-US"/>
              <a:t>Click icon to add picture</a:t>
            </a:r>
            <a:endParaRPr lang="de-DE" dirty="0"/>
          </a:p>
        </p:txBody>
      </p:sp>
      <p:sp>
        <p:nvSpPr>
          <p:cNvPr id="3" name="Content Placeholder 2"/>
          <p:cNvSpPr>
            <a:spLocks noGrp="1"/>
          </p:cNvSpPr>
          <p:nvPr>
            <p:ph sz="quarter" idx="15"/>
          </p:nvPr>
        </p:nvSpPr>
        <p:spPr>
          <a:xfrm>
            <a:off x="587374" y="1810800"/>
            <a:ext cx="7271999" cy="45005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2" name="Title 1"/>
          <p:cNvSpPr>
            <a:spLocks noGrp="1"/>
          </p:cNvSpPr>
          <p:nvPr>
            <p:ph type="title"/>
          </p:nvPr>
        </p:nvSpPr>
        <p:spPr>
          <a:xfrm>
            <a:off x="587376" y="555367"/>
            <a:ext cx="7271998" cy="1044000"/>
          </a:xfrm>
        </p:spPr>
        <p:txBody>
          <a:bodyPr/>
          <a:lstStyle/>
          <a:p>
            <a:r>
              <a:rPr lang="en-US"/>
              <a:t>Click to edit Master title style</a:t>
            </a:r>
            <a:endParaRPr lang="de-DE"/>
          </a:p>
        </p:txBody>
      </p:sp>
      <p:sp>
        <p:nvSpPr>
          <p:cNvPr id="6" name="Date Placeholder 5"/>
          <p:cNvSpPr>
            <a:spLocks noGrp="1"/>
          </p:cNvSpPr>
          <p:nvPr>
            <p:ph type="dt" sz="half" idx="16"/>
          </p:nvPr>
        </p:nvSpPr>
        <p:spPr/>
        <p:txBody>
          <a:bodyPr/>
          <a:lstStyle/>
          <a:p>
            <a:r>
              <a:rPr lang="de-DE"/>
              <a:t>Luther | </a:t>
            </a:r>
            <a:fld id="{7E915FF7-E6E5-412C-8572-50F595B7C128}" type="datetime1">
              <a:rPr lang="en-GB" smtClean="0"/>
              <a:t>15/03/2024</a:t>
            </a:fld>
            <a:r>
              <a:rPr lang="de-DE"/>
              <a:t> |</a:t>
            </a:r>
            <a:endParaRPr lang="de-DE" dirty="0"/>
          </a:p>
        </p:txBody>
      </p:sp>
      <p:sp>
        <p:nvSpPr>
          <p:cNvPr id="8" name="Slide Number Placeholder 7"/>
          <p:cNvSpPr>
            <a:spLocks noGrp="1"/>
          </p:cNvSpPr>
          <p:nvPr>
            <p:ph type="sldNum" sz="quarter" idx="17"/>
          </p:nvPr>
        </p:nvSpPr>
        <p:spPr/>
        <p:txBody>
          <a:bodyPr/>
          <a:lstStyle/>
          <a:p>
            <a:fld id="{C89B083E-A8E9-4308-81A6-289C9EE8FE17}" type="slidenum">
              <a:rPr lang="de-DE" smtClean="0"/>
              <a:pPr/>
              <a:t>‹#›</a:t>
            </a:fld>
            <a:endParaRPr lang="de-DE"/>
          </a:p>
        </p:txBody>
      </p:sp>
    </p:spTree>
    <p:extLst>
      <p:ext uri="{BB962C8B-B14F-4D97-AF65-F5344CB8AC3E}">
        <p14:creationId xmlns:p14="http://schemas.microsoft.com/office/powerpoint/2010/main" val="8292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nd large picture">
    <p:spTree>
      <p:nvGrpSpPr>
        <p:cNvPr id="1" name=""/>
        <p:cNvGrpSpPr/>
        <p:nvPr/>
      </p:nvGrpSpPr>
      <p:grpSpPr>
        <a:xfrm>
          <a:off x="0" y="0"/>
          <a:ext cx="0" cy="0"/>
          <a:chOff x="0" y="0"/>
          <a:chExt cx="0" cy="0"/>
        </a:xfrm>
      </p:grpSpPr>
      <p:sp>
        <p:nvSpPr>
          <p:cNvPr id="8" name="Bildplatzhalter 5">
            <a:extLst>
              <a:ext uri="{FF2B5EF4-FFF2-40B4-BE49-F238E27FC236}">
                <a16:creationId xmlns:a16="http://schemas.microsoft.com/office/drawing/2014/main" id="{CF0A0DF7-4937-7D40-87FD-E97E6C150D0F}"/>
              </a:ext>
            </a:extLst>
          </p:cNvPr>
          <p:cNvSpPr>
            <a:spLocks noGrp="1"/>
          </p:cNvSpPr>
          <p:nvPr>
            <p:ph type="pic" sz="quarter" idx="13"/>
          </p:nvPr>
        </p:nvSpPr>
        <p:spPr>
          <a:xfrm>
            <a:off x="6202972" y="554398"/>
            <a:ext cx="5400000" cy="5760000"/>
          </a:xfrm>
          <a:prstGeom prst="rect">
            <a:avLst/>
          </a:prstGeom>
        </p:spPr>
        <p:txBody>
          <a:bodyPr/>
          <a:lstStyle/>
          <a:p>
            <a:r>
              <a:rPr lang="en-US"/>
              <a:t>Click icon to add picture</a:t>
            </a:r>
            <a:endParaRPr lang="de-DE" dirty="0"/>
          </a:p>
        </p:txBody>
      </p:sp>
      <p:sp>
        <p:nvSpPr>
          <p:cNvPr id="3" name="Content Placeholder 2"/>
          <p:cNvSpPr>
            <a:spLocks noGrp="1"/>
          </p:cNvSpPr>
          <p:nvPr>
            <p:ph sz="quarter" idx="14"/>
          </p:nvPr>
        </p:nvSpPr>
        <p:spPr>
          <a:xfrm>
            <a:off x="587375" y="1810800"/>
            <a:ext cx="5400000" cy="45005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4" name="Title 3"/>
          <p:cNvSpPr>
            <a:spLocks noGrp="1"/>
          </p:cNvSpPr>
          <p:nvPr>
            <p:ph type="title"/>
          </p:nvPr>
        </p:nvSpPr>
        <p:spPr>
          <a:xfrm>
            <a:off x="587376" y="555367"/>
            <a:ext cx="5400000" cy="1044000"/>
          </a:xfrm>
        </p:spPr>
        <p:txBody>
          <a:bodyPr/>
          <a:lstStyle/>
          <a:p>
            <a:r>
              <a:rPr lang="en-US"/>
              <a:t>Click to edit Master title style</a:t>
            </a:r>
            <a:endParaRPr lang="de-DE" dirty="0"/>
          </a:p>
        </p:txBody>
      </p:sp>
      <p:sp>
        <p:nvSpPr>
          <p:cNvPr id="6" name="Date Placeholder 5"/>
          <p:cNvSpPr>
            <a:spLocks noGrp="1"/>
          </p:cNvSpPr>
          <p:nvPr>
            <p:ph type="dt" sz="half" idx="15"/>
          </p:nvPr>
        </p:nvSpPr>
        <p:spPr/>
        <p:txBody>
          <a:bodyPr/>
          <a:lstStyle/>
          <a:p>
            <a:r>
              <a:rPr lang="de-DE"/>
              <a:t>Luther | </a:t>
            </a:r>
            <a:fld id="{1CB06BB3-AB4A-4F95-BC2F-FFDA557FC5D1}" type="datetime1">
              <a:rPr lang="en-GB" smtClean="0"/>
              <a:t>15/03/2024</a:t>
            </a:fld>
            <a:r>
              <a:rPr lang="de-DE"/>
              <a:t> |</a:t>
            </a:r>
            <a:endParaRPr lang="de-DE" dirty="0"/>
          </a:p>
        </p:txBody>
      </p:sp>
      <p:sp>
        <p:nvSpPr>
          <p:cNvPr id="9" name="Slide Number Placeholder 8"/>
          <p:cNvSpPr>
            <a:spLocks noGrp="1"/>
          </p:cNvSpPr>
          <p:nvPr>
            <p:ph type="sldNum" sz="quarter" idx="16"/>
          </p:nvPr>
        </p:nvSpPr>
        <p:spPr/>
        <p:txBody>
          <a:bodyPr/>
          <a:lstStyle/>
          <a:p>
            <a:fld id="{C89B083E-A8E9-4308-81A6-289C9EE8FE17}" type="slidenum">
              <a:rPr lang="de-DE" smtClean="0"/>
              <a:pPr/>
              <a:t>‹#›</a:t>
            </a:fld>
            <a:endParaRPr lang="de-DE"/>
          </a:p>
        </p:txBody>
      </p:sp>
    </p:spTree>
    <p:extLst>
      <p:ext uri="{BB962C8B-B14F-4D97-AF65-F5344CB8AC3E}">
        <p14:creationId xmlns:p14="http://schemas.microsoft.com/office/powerpoint/2010/main" val="2426229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with head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dirty="0"/>
          </a:p>
        </p:txBody>
      </p:sp>
      <p:sp>
        <p:nvSpPr>
          <p:cNvPr id="5" name="Date Placeholder 4"/>
          <p:cNvSpPr>
            <a:spLocks noGrp="1"/>
          </p:cNvSpPr>
          <p:nvPr>
            <p:ph type="dt" sz="half" idx="10"/>
          </p:nvPr>
        </p:nvSpPr>
        <p:spPr/>
        <p:txBody>
          <a:bodyPr/>
          <a:lstStyle/>
          <a:p>
            <a:r>
              <a:rPr lang="de-DE"/>
              <a:t>Luther | </a:t>
            </a:r>
            <a:fld id="{5434A48F-590F-430D-A9A6-D690042C2A60}" type="datetime1">
              <a:rPr lang="en-GB" smtClean="0"/>
              <a:t>15/03/2024</a:t>
            </a:fld>
            <a:r>
              <a:rPr lang="de-DE"/>
              <a:t> |</a:t>
            </a:r>
            <a:endParaRPr lang="de-DE" dirty="0"/>
          </a:p>
        </p:txBody>
      </p:sp>
      <p:sp>
        <p:nvSpPr>
          <p:cNvPr id="6" name="Slide Number Placeholder 5"/>
          <p:cNvSpPr>
            <a:spLocks noGrp="1"/>
          </p:cNvSpPr>
          <p:nvPr>
            <p:ph type="sldNum" sz="quarter" idx="11"/>
          </p:nvPr>
        </p:nvSpPr>
        <p:spPr/>
        <p:txBody>
          <a:bodyPr/>
          <a:lstStyle/>
          <a:p>
            <a:fld id="{C89B083E-A8E9-4308-81A6-289C9EE8FE17}" type="slidenum">
              <a:rPr lang="de-DE" smtClean="0"/>
              <a:pPr/>
              <a:t>‹#›</a:t>
            </a:fld>
            <a:endParaRPr lang="de-DE"/>
          </a:p>
        </p:txBody>
      </p:sp>
    </p:spTree>
    <p:extLst>
      <p:ext uri="{BB962C8B-B14F-4D97-AF65-F5344CB8AC3E}">
        <p14:creationId xmlns:p14="http://schemas.microsoft.com/office/powerpoint/2010/main" val="1411848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no headin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de-DE"/>
              <a:t>Luther | </a:t>
            </a:r>
            <a:fld id="{BF6C95A0-11A4-48D7-92BC-085D3F8B9BF7}" type="datetime1">
              <a:rPr lang="en-GB" smtClean="0"/>
              <a:t>15/03/2024</a:t>
            </a:fld>
            <a:r>
              <a:rPr lang="de-DE"/>
              <a:t> |</a:t>
            </a:r>
            <a:endParaRPr lang="de-DE" dirty="0"/>
          </a:p>
        </p:txBody>
      </p:sp>
      <p:sp>
        <p:nvSpPr>
          <p:cNvPr id="5" name="Slide Number Placeholder 4"/>
          <p:cNvSpPr>
            <a:spLocks noGrp="1"/>
          </p:cNvSpPr>
          <p:nvPr>
            <p:ph type="sldNum" sz="quarter" idx="11"/>
          </p:nvPr>
        </p:nvSpPr>
        <p:spPr/>
        <p:txBody>
          <a:bodyPr/>
          <a:lstStyle/>
          <a:p>
            <a:fld id="{C89B083E-A8E9-4308-81A6-289C9EE8FE17}" type="slidenum">
              <a:rPr lang="de-DE" smtClean="0"/>
              <a:pPr/>
              <a:t>‹#›</a:t>
            </a:fld>
            <a:endParaRPr lang="de-DE"/>
          </a:p>
        </p:txBody>
      </p:sp>
    </p:spTree>
    <p:extLst>
      <p:ext uri="{BB962C8B-B14F-4D97-AF65-F5344CB8AC3E}">
        <p14:creationId xmlns:p14="http://schemas.microsoft.com/office/powerpoint/2010/main" val="1284120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Titelplatzhalter 1">
            <a:extLst>
              <a:ext uri="{FF2B5EF4-FFF2-40B4-BE49-F238E27FC236}">
                <a16:creationId xmlns:a16="http://schemas.microsoft.com/office/drawing/2014/main" id="{15D8A7B6-D9C5-0B46-8856-6776DAAA17AA}"/>
              </a:ext>
            </a:extLst>
          </p:cNvPr>
          <p:cNvSpPr>
            <a:spLocks noGrp="1"/>
          </p:cNvSpPr>
          <p:nvPr>
            <p:ph type="title"/>
          </p:nvPr>
        </p:nvSpPr>
        <p:spPr>
          <a:xfrm>
            <a:off x="587375" y="555367"/>
            <a:ext cx="11017249" cy="1044000"/>
          </a:xfrm>
          <a:prstGeom prst="rect">
            <a:avLst/>
          </a:prstGeom>
        </p:spPr>
        <p:txBody>
          <a:bodyPr vert="horz" lIns="0" tIns="0" rIns="0" bIns="0" rtlCol="0" anchor="t" anchorCtr="0">
            <a:noAutofit/>
          </a:bodyPr>
          <a:lstStyle/>
          <a:p>
            <a:r>
              <a:rPr lang="de-DE" noProof="0" dirty="0"/>
              <a:t>Headline // 32pt</a:t>
            </a:r>
            <a:endParaRPr lang="de-DE" dirty="0"/>
          </a:p>
        </p:txBody>
      </p:sp>
      <p:sp>
        <p:nvSpPr>
          <p:cNvPr id="8" name="Textplatzhalter 2">
            <a:extLst>
              <a:ext uri="{FF2B5EF4-FFF2-40B4-BE49-F238E27FC236}">
                <a16:creationId xmlns:a16="http://schemas.microsoft.com/office/drawing/2014/main" id="{6F9FF5A6-E6E9-2C4A-81C9-4AC47A545A86}"/>
              </a:ext>
            </a:extLst>
          </p:cNvPr>
          <p:cNvSpPr>
            <a:spLocks noGrp="1"/>
          </p:cNvSpPr>
          <p:nvPr>
            <p:ph type="body" idx="1"/>
          </p:nvPr>
        </p:nvSpPr>
        <p:spPr>
          <a:xfrm>
            <a:off x="587375" y="1810257"/>
            <a:ext cx="11017249" cy="4498468"/>
          </a:xfrm>
          <a:prstGeom prst="rect">
            <a:avLst/>
          </a:prstGeom>
        </p:spPr>
        <p:txBody>
          <a:bodyPr vert="horz" lIns="0" tIns="0" rIns="0" bIns="0" rtlCol="0">
            <a:normAutofit/>
          </a:bodyPr>
          <a:lstStyle/>
          <a:p>
            <a:pPr lvl="0"/>
            <a:r>
              <a:rPr lang="de-DE" dirty="0"/>
              <a:t>First Level</a:t>
            </a:r>
          </a:p>
          <a:p>
            <a:pPr lvl="1"/>
            <a:r>
              <a:rPr lang="de-DE" dirty="0"/>
              <a:t>Second Level</a:t>
            </a:r>
          </a:p>
          <a:p>
            <a:pPr lvl="2"/>
            <a:r>
              <a:rPr lang="de-DE" dirty="0"/>
              <a:t>Third Level</a:t>
            </a:r>
          </a:p>
          <a:p>
            <a:pPr lvl="3"/>
            <a:r>
              <a:rPr lang="de-DE" dirty="0" err="1"/>
              <a:t>Fourth</a:t>
            </a:r>
            <a:r>
              <a:rPr lang="de-DE" dirty="0"/>
              <a:t> Level</a:t>
            </a:r>
          </a:p>
          <a:p>
            <a:pPr lvl="4"/>
            <a:r>
              <a:rPr lang="de-DE" dirty="0" err="1"/>
              <a:t>Fifth</a:t>
            </a:r>
            <a:r>
              <a:rPr lang="de-DE" dirty="0"/>
              <a:t> Level</a:t>
            </a:r>
          </a:p>
          <a:p>
            <a:pPr lvl="5"/>
            <a:r>
              <a:rPr lang="de-DE" dirty="0" err="1"/>
              <a:t>Sixth</a:t>
            </a:r>
            <a:r>
              <a:rPr lang="de-DE" dirty="0"/>
              <a:t> Level (Subheader)</a:t>
            </a:r>
          </a:p>
          <a:p>
            <a:pPr lvl="6"/>
            <a:r>
              <a:rPr lang="de-DE" dirty="0" err="1"/>
              <a:t>Seventh</a:t>
            </a:r>
            <a:r>
              <a:rPr lang="de-DE" dirty="0"/>
              <a:t> Level (Roman </a:t>
            </a:r>
            <a:r>
              <a:rPr lang="de-DE" dirty="0" err="1"/>
              <a:t>numerals</a:t>
            </a:r>
            <a:r>
              <a:rPr lang="de-DE" dirty="0"/>
              <a:t>)</a:t>
            </a:r>
          </a:p>
          <a:p>
            <a:pPr lvl="7"/>
            <a:r>
              <a:rPr lang="de-DE" dirty="0" err="1"/>
              <a:t>Eighth</a:t>
            </a:r>
            <a:r>
              <a:rPr lang="de-DE" dirty="0"/>
              <a:t> Level (</a:t>
            </a:r>
            <a:r>
              <a:rPr lang="de-DE" dirty="0" err="1"/>
              <a:t>lower</a:t>
            </a:r>
            <a:r>
              <a:rPr lang="de-DE" dirty="0"/>
              <a:t> </a:t>
            </a:r>
            <a:r>
              <a:rPr lang="de-DE" dirty="0" err="1"/>
              <a:t>case</a:t>
            </a:r>
            <a:r>
              <a:rPr lang="de-DE" dirty="0"/>
              <a:t> </a:t>
            </a:r>
            <a:r>
              <a:rPr lang="de-DE" dirty="0" err="1"/>
              <a:t>letter</a:t>
            </a:r>
            <a:r>
              <a:rPr lang="de-DE" dirty="0"/>
              <a:t> </a:t>
            </a:r>
            <a:r>
              <a:rPr lang="de-DE" dirty="0" err="1"/>
              <a:t>numbering</a:t>
            </a:r>
            <a:r>
              <a:rPr lang="de-DE" dirty="0"/>
              <a:t>)</a:t>
            </a:r>
          </a:p>
          <a:p>
            <a:pPr lvl="8"/>
            <a:r>
              <a:rPr lang="de-DE" dirty="0" err="1"/>
              <a:t>Ninth</a:t>
            </a:r>
            <a:r>
              <a:rPr lang="de-DE" dirty="0"/>
              <a:t> Level (</a:t>
            </a:r>
            <a:r>
              <a:rPr lang="de-DE" dirty="0" err="1"/>
              <a:t>conclusion</a:t>
            </a:r>
            <a:r>
              <a:rPr lang="de-DE" dirty="0"/>
              <a:t> / </a:t>
            </a:r>
            <a:r>
              <a:rPr lang="de-DE" dirty="0" err="1"/>
              <a:t>arrow</a:t>
            </a:r>
            <a:r>
              <a:rPr lang="de-DE" dirty="0"/>
              <a:t>)</a:t>
            </a:r>
          </a:p>
        </p:txBody>
      </p:sp>
      <p:sp>
        <p:nvSpPr>
          <p:cNvPr id="7" name="Date Placeholder 6"/>
          <p:cNvSpPr>
            <a:spLocks noGrp="1"/>
          </p:cNvSpPr>
          <p:nvPr>
            <p:ph type="dt" sz="half" idx="2"/>
          </p:nvPr>
        </p:nvSpPr>
        <p:spPr>
          <a:xfrm>
            <a:off x="5094000" y="6498000"/>
            <a:ext cx="1681200" cy="360000"/>
          </a:xfrm>
          <a:prstGeom prst="rect">
            <a:avLst/>
          </a:prstGeom>
        </p:spPr>
        <p:txBody>
          <a:bodyPr vert="horz" lIns="91440" tIns="45720" rIns="91440" bIns="45720" rtlCol="0" anchor="t"/>
          <a:lstStyle>
            <a:lvl1pPr algn="ctr">
              <a:defRPr sz="700">
                <a:solidFill>
                  <a:schemeClr val="accent2"/>
                </a:solidFill>
              </a:defRPr>
            </a:lvl1pPr>
          </a:lstStyle>
          <a:p>
            <a:r>
              <a:rPr lang="de-DE" dirty="0"/>
              <a:t>Luther </a:t>
            </a:r>
            <a:r>
              <a:rPr lang="de-DE"/>
              <a:t>| </a:t>
            </a:r>
            <a:fld id="{3452D120-68F6-4E30-A958-6852623FC49A}" type="datetime1">
              <a:rPr lang="en-GB" smtClean="0"/>
              <a:t>15/03/2024</a:t>
            </a:fld>
            <a:r>
              <a:rPr lang="de-DE"/>
              <a:t> </a:t>
            </a:r>
            <a:r>
              <a:rPr lang="de-DE" dirty="0"/>
              <a:t>|</a:t>
            </a:r>
          </a:p>
        </p:txBody>
      </p:sp>
      <p:sp>
        <p:nvSpPr>
          <p:cNvPr id="10" name="Slide Number Placeholder 9"/>
          <p:cNvSpPr>
            <a:spLocks noGrp="1"/>
          </p:cNvSpPr>
          <p:nvPr>
            <p:ph type="sldNum" sz="quarter" idx="4"/>
          </p:nvPr>
        </p:nvSpPr>
        <p:spPr>
          <a:xfrm>
            <a:off x="6400800" y="6498000"/>
            <a:ext cx="360000" cy="360000"/>
          </a:xfrm>
          <a:prstGeom prst="rect">
            <a:avLst/>
          </a:prstGeom>
        </p:spPr>
        <p:txBody>
          <a:bodyPr vert="horz" lIns="0" tIns="45720" rIns="91440" bIns="45720" rtlCol="0" anchor="t"/>
          <a:lstStyle>
            <a:lvl1pPr algn="l">
              <a:defRPr sz="700">
                <a:solidFill>
                  <a:schemeClr val="accent2"/>
                </a:solidFill>
              </a:defRPr>
            </a:lvl1pPr>
          </a:lstStyle>
          <a:p>
            <a:fld id="{C89B083E-A8E9-4308-81A6-289C9EE8FE17}" type="slidenum">
              <a:rPr lang="de-DE" smtClean="0"/>
              <a:pPr/>
              <a:t>‹#›</a:t>
            </a:fld>
            <a:endParaRPr lang="de-DE"/>
          </a:p>
        </p:txBody>
      </p:sp>
    </p:spTree>
    <p:extLst>
      <p:ext uri="{BB962C8B-B14F-4D97-AF65-F5344CB8AC3E}">
        <p14:creationId xmlns:p14="http://schemas.microsoft.com/office/powerpoint/2010/main" val="1293668078"/>
      </p:ext>
    </p:extLst>
  </p:cSld>
  <p:clrMap bg1="lt1" tx1="dk1" bg2="lt2" tx2="dk2" accent1="accent1" accent2="accent2" accent3="accent3" accent4="accent4" accent5="accent5" accent6="accent6" hlink="hlink" folHlink="folHlink"/>
  <p:sldLayoutIdLst>
    <p:sldLayoutId id="2147483661" r:id="rId1"/>
    <p:sldLayoutId id="2147483791" r:id="rId2"/>
    <p:sldLayoutId id="2147483792" r:id="rId3"/>
    <p:sldLayoutId id="2147483796" r:id="rId4"/>
    <p:sldLayoutId id="2147483797" r:id="rId5"/>
    <p:sldLayoutId id="2147483696" r:id="rId6"/>
    <p:sldLayoutId id="2147483700" r:id="rId7"/>
    <p:sldLayoutId id="2147483793" r:id="rId8"/>
    <p:sldLayoutId id="2147483794" r:id="rId9"/>
    <p:sldLayoutId id="2147483799" r:id="rId10"/>
    <p:sldLayoutId id="2147483693" r:id="rId11"/>
    <p:sldLayoutId id="2147483694" r:id="rId12"/>
    <p:sldLayoutId id="2147483788" r:id="rId13"/>
    <p:sldLayoutId id="2147483649" r:id="rId14"/>
    <p:sldLayoutId id="2147483660" r:id="rId15"/>
    <p:sldLayoutId id="2147483752" r:id="rId16"/>
  </p:sldLayoutIdLst>
  <p:hf hdr="0" ftr="0"/>
  <p:txStyles>
    <p:titleStyle>
      <a:lvl1pPr algn="l" defTabSz="914400" rtl="0" eaLnBrk="1" latinLnBrk="0" hangingPunct="1">
        <a:lnSpc>
          <a:spcPct val="90000"/>
        </a:lnSpc>
        <a:spcBef>
          <a:spcPct val="0"/>
        </a:spcBef>
        <a:buNone/>
        <a:defRPr sz="3200" b="1" kern="1200">
          <a:solidFill>
            <a:schemeClr val="accent1"/>
          </a:solidFill>
          <a:latin typeface="+mj-lt"/>
          <a:ea typeface="+mj-ea"/>
          <a:cs typeface="+mj-cs"/>
        </a:defRPr>
      </a:lvl1pPr>
    </p:titleStyle>
    <p:bodyStyle>
      <a:lvl1pPr marL="0" indent="0" algn="l" defTabSz="360000" rtl="0" eaLnBrk="1" latinLnBrk="0" hangingPunct="1">
        <a:lnSpc>
          <a:spcPct val="120000"/>
        </a:lnSpc>
        <a:spcBef>
          <a:spcPts val="800"/>
        </a:spcBef>
        <a:buClr>
          <a:schemeClr val="accent1"/>
        </a:buClr>
        <a:buFontTx/>
        <a:buNone/>
        <a:defRPr sz="1800" kern="1200">
          <a:solidFill>
            <a:schemeClr val="tx1"/>
          </a:solidFill>
          <a:latin typeface="+mn-lt"/>
          <a:ea typeface="+mn-ea"/>
          <a:cs typeface="+mn-cs"/>
        </a:defRPr>
      </a:lvl1pPr>
      <a:lvl2pPr marL="360000" indent="-360000" algn="l" defTabSz="360000" rtl="0" eaLnBrk="1" latinLnBrk="0" hangingPunct="1">
        <a:lnSpc>
          <a:spcPct val="120000"/>
        </a:lnSpc>
        <a:spcBef>
          <a:spcPts val="800"/>
        </a:spcBef>
        <a:buClr>
          <a:schemeClr val="accent1"/>
        </a:buClr>
        <a:buFont typeface="Wingdings" pitchFamily="2" charset="2"/>
        <a:buChar char="§"/>
        <a:defRPr sz="1800" kern="1200">
          <a:solidFill>
            <a:schemeClr val="tx1"/>
          </a:solidFill>
          <a:latin typeface="+mn-lt"/>
          <a:ea typeface="+mn-ea"/>
          <a:cs typeface="+mn-cs"/>
        </a:defRPr>
      </a:lvl2pPr>
      <a:lvl3pPr marL="720000" indent="-360000" algn="l" defTabSz="360000" rtl="0" eaLnBrk="1" latinLnBrk="0" hangingPunct="1">
        <a:lnSpc>
          <a:spcPct val="120000"/>
        </a:lnSpc>
        <a:spcBef>
          <a:spcPts val="800"/>
        </a:spcBef>
        <a:buClr>
          <a:schemeClr val="accent1"/>
        </a:buClr>
        <a:buFont typeface="Wingdings" pitchFamily="2" charset="2"/>
        <a:buChar char="§"/>
        <a:defRPr sz="1800" kern="1200">
          <a:solidFill>
            <a:schemeClr val="tx1"/>
          </a:solidFill>
          <a:latin typeface="+mn-lt"/>
          <a:ea typeface="+mn-ea"/>
          <a:cs typeface="+mn-cs"/>
        </a:defRPr>
      </a:lvl3pPr>
      <a:lvl4pPr marL="1080000" indent="-360000" algn="l" defTabSz="360000" rtl="0" eaLnBrk="1" latinLnBrk="0" hangingPunct="1">
        <a:lnSpc>
          <a:spcPct val="120000"/>
        </a:lnSpc>
        <a:spcBef>
          <a:spcPts val="800"/>
        </a:spcBef>
        <a:buClr>
          <a:schemeClr val="accent1"/>
        </a:buClr>
        <a:buFont typeface="Wingdings" pitchFamily="2" charset="2"/>
        <a:buChar char="§"/>
        <a:defRPr sz="1800" kern="1200">
          <a:solidFill>
            <a:schemeClr val="tx1"/>
          </a:solidFill>
          <a:latin typeface="+mn-lt"/>
          <a:ea typeface="+mn-ea"/>
          <a:cs typeface="+mn-cs"/>
        </a:defRPr>
      </a:lvl4pPr>
      <a:lvl5pPr marL="1440000" indent="-360000" algn="l" defTabSz="360000" rtl="0" eaLnBrk="1" latinLnBrk="0" hangingPunct="1">
        <a:lnSpc>
          <a:spcPct val="120000"/>
        </a:lnSpc>
        <a:spcBef>
          <a:spcPts val="800"/>
        </a:spcBef>
        <a:buClr>
          <a:schemeClr val="accent1"/>
        </a:buClr>
        <a:buFont typeface="Wingdings" pitchFamily="2" charset="2"/>
        <a:buChar char="§"/>
        <a:defRPr sz="1800" kern="1200">
          <a:solidFill>
            <a:schemeClr val="tx1"/>
          </a:solidFill>
          <a:latin typeface="+mn-lt"/>
          <a:ea typeface="+mn-ea"/>
          <a:cs typeface="+mn-cs"/>
        </a:defRPr>
      </a:lvl5pPr>
      <a:lvl6pPr marL="0" indent="0" algn="l" defTabSz="360000" rtl="0" eaLnBrk="1" latinLnBrk="0" hangingPunct="1">
        <a:lnSpc>
          <a:spcPct val="120000"/>
        </a:lnSpc>
        <a:spcBef>
          <a:spcPts val="800"/>
        </a:spcBef>
        <a:buFontTx/>
        <a:buNone/>
        <a:defRPr sz="2000" b="1" kern="1200">
          <a:solidFill>
            <a:schemeClr val="tx1"/>
          </a:solidFill>
          <a:latin typeface="+mn-lt"/>
          <a:ea typeface="+mn-ea"/>
          <a:cs typeface="+mn-cs"/>
        </a:defRPr>
      </a:lvl6pPr>
      <a:lvl7pPr marL="360000" indent="-360000" algn="l" defTabSz="360000" rtl="0" eaLnBrk="1" latinLnBrk="0" hangingPunct="1">
        <a:lnSpc>
          <a:spcPct val="120000"/>
        </a:lnSpc>
        <a:spcBef>
          <a:spcPts val="800"/>
        </a:spcBef>
        <a:buClr>
          <a:schemeClr val="accent1"/>
        </a:buClr>
        <a:buFont typeface="+mj-lt"/>
        <a:buAutoNum type="arabicPeriod"/>
        <a:defRPr sz="1800" kern="1200" baseline="0">
          <a:solidFill>
            <a:schemeClr val="tx1"/>
          </a:solidFill>
          <a:latin typeface="+mn-lt"/>
          <a:ea typeface="+mn-ea"/>
          <a:cs typeface="+mn-cs"/>
        </a:defRPr>
      </a:lvl7pPr>
      <a:lvl8pPr marL="720000" indent="-360000" algn="l" defTabSz="360000" rtl="0" eaLnBrk="1" latinLnBrk="0" hangingPunct="1">
        <a:lnSpc>
          <a:spcPct val="120000"/>
        </a:lnSpc>
        <a:spcBef>
          <a:spcPts val="800"/>
        </a:spcBef>
        <a:buClr>
          <a:schemeClr val="accent1"/>
        </a:buClr>
        <a:buFont typeface="+mj-lt"/>
        <a:buAutoNum type="alphaLcParenR"/>
        <a:defRPr sz="1800" kern="1200" baseline="0">
          <a:solidFill>
            <a:schemeClr val="tx1"/>
          </a:solidFill>
          <a:latin typeface="+mn-lt"/>
          <a:ea typeface="+mn-ea"/>
          <a:cs typeface="+mn-cs"/>
        </a:defRPr>
      </a:lvl8pPr>
      <a:lvl9pPr marL="720000" indent="-360000" algn="l" defTabSz="360000" rtl="0" eaLnBrk="1" latinLnBrk="0" hangingPunct="1">
        <a:lnSpc>
          <a:spcPct val="120000"/>
        </a:lnSpc>
        <a:spcBef>
          <a:spcPts val="800"/>
        </a:spcBef>
        <a:buClr>
          <a:schemeClr val="accent1"/>
        </a:buClr>
        <a:buFont typeface="Wingdings" panose="05000000000000000000" pitchFamily="2" charset="2"/>
        <a:buChar char="è"/>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46" userDrawn="1">
          <p15:clr>
            <a:srgbClr val="F26B43"/>
          </p15:clr>
        </p15:guide>
        <p15:guide id="2" pos="370" userDrawn="1">
          <p15:clr>
            <a:srgbClr val="F26B43"/>
          </p15:clr>
        </p15:guide>
        <p15:guide id="4" pos="7310" userDrawn="1">
          <p15:clr>
            <a:srgbClr val="F26B43"/>
          </p15:clr>
        </p15:guide>
        <p15:guide id="5" orient="horz" pos="1003" userDrawn="1">
          <p15:clr>
            <a:srgbClr val="F26B43"/>
          </p15:clr>
        </p15:guide>
        <p15:guide id="6" orient="horz" pos="1139" userDrawn="1">
          <p15:clr>
            <a:srgbClr val="F26B43"/>
          </p15:clr>
        </p15:guide>
        <p15:guide id="7" orient="horz" pos="397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Layout" Target="../slideLayouts/slideLayout8.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Untertitel 8">
            <a:extLst>
              <a:ext uri="{FF2B5EF4-FFF2-40B4-BE49-F238E27FC236}">
                <a16:creationId xmlns:a16="http://schemas.microsoft.com/office/drawing/2014/main" id="{6D42058C-07EF-0648-AA22-1E9FC7BD30B9}"/>
              </a:ext>
            </a:extLst>
          </p:cNvPr>
          <p:cNvSpPr>
            <a:spLocks noGrp="1"/>
          </p:cNvSpPr>
          <p:nvPr>
            <p:ph type="subTitle" idx="1"/>
          </p:nvPr>
        </p:nvSpPr>
        <p:spPr/>
        <p:txBody>
          <a:bodyPr/>
          <a:lstStyle/>
          <a:p>
            <a:r>
              <a:rPr lang="en-GB" noProof="0" dirty="0"/>
              <a:t>Banking &amp; Finance</a:t>
            </a:r>
          </a:p>
        </p:txBody>
      </p:sp>
      <p:sp>
        <p:nvSpPr>
          <p:cNvPr id="8" name="Titel 7">
            <a:extLst>
              <a:ext uri="{FF2B5EF4-FFF2-40B4-BE49-F238E27FC236}">
                <a16:creationId xmlns:a16="http://schemas.microsoft.com/office/drawing/2014/main" id="{D2A5E8C0-0A10-6149-A7C8-2C93A347A4C2}"/>
              </a:ext>
            </a:extLst>
          </p:cNvPr>
          <p:cNvSpPr>
            <a:spLocks noGrp="1"/>
          </p:cNvSpPr>
          <p:nvPr>
            <p:ph type="title"/>
          </p:nvPr>
        </p:nvSpPr>
        <p:spPr/>
        <p:txBody>
          <a:bodyPr/>
          <a:lstStyle/>
          <a:p>
            <a:r>
              <a:rPr lang="en-GB" noProof="0" dirty="0"/>
              <a:t>Luther Luxembourg</a:t>
            </a:r>
          </a:p>
        </p:txBody>
      </p:sp>
    </p:spTree>
    <p:extLst>
      <p:ext uri="{BB962C8B-B14F-4D97-AF65-F5344CB8AC3E}">
        <p14:creationId xmlns:p14="http://schemas.microsoft.com/office/powerpoint/2010/main" val="3189976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noProof="0" dirty="0"/>
              <a:t>Focus on Banking, Finance &amp; </a:t>
            </a:r>
            <a:br>
              <a:rPr lang="fr-FR" noProof="0" dirty="0"/>
            </a:br>
            <a:r>
              <a:rPr lang="fr-FR" noProof="0" dirty="0"/>
              <a:t>Capital </a:t>
            </a:r>
            <a:r>
              <a:rPr lang="fr-FR" noProof="0" dirty="0" err="1"/>
              <a:t>Markets</a:t>
            </a:r>
            <a:endParaRPr lang="en-GB" noProof="0" dirty="0"/>
          </a:p>
        </p:txBody>
      </p:sp>
      <p:sp>
        <p:nvSpPr>
          <p:cNvPr id="3" name="Date Placeholder 2"/>
          <p:cNvSpPr>
            <a:spLocks noGrp="1"/>
          </p:cNvSpPr>
          <p:nvPr>
            <p:ph type="dt" sz="half" idx="10"/>
          </p:nvPr>
        </p:nvSpPr>
        <p:spPr/>
        <p:txBody>
          <a:bodyPr/>
          <a:lstStyle/>
          <a:p>
            <a:r>
              <a:rPr lang="de-DE"/>
              <a:t>Luther | </a:t>
            </a:r>
            <a:fld id="{5F7E1C00-5CD7-4366-87CF-0E0F94E83A93}" type="datetime1">
              <a:rPr lang="en-GB" smtClean="0"/>
              <a:t>15/03/2024</a:t>
            </a:fld>
            <a:r>
              <a:rPr lang="de-DE"/>
              <a:t> |</a:t>
            </a:r>
            <a:endParaRPr lang="de-DE" dirty="0"/>
          </a:p>
        </p:txBody>
      </p:sp>
      <p:sp>
        <p:nvSpPr>
          <p:cNvPr id="4" name="Slide Number Placeholder 3"/>
          <p:cNvSpPr>
            <a:spLocks noGrp="1"/>
          </p:cNvSpPr>
          <p:nvPr>
            <p:ph type="sldNum" sz="quarter" idx="11"/>
          </p:nvPr>
        </p:nvSpPr>
        <p:spPr/>
        <p:txBody>
          <a:bodyPr/>
          <a:lstStyle/>
          <a:p>
            <a:fld id="{C89B083E-A8E9-4308-81A6-289C9EE8FE17}" type="slidenum">
              <a:rPr lang="de-DE" smtClean="0"/>
              <a:pPr/>
              <a:t>10</a:t>
            </a:fld>
            <a:endParaRPr lang="de-DE"/>
          </a:p>
        </p:txBody>
      </p:sp>
    </p:spTree>
    <p:extLst>
      <p:ext uri="{BB962C8B-B14F-4D97-AF65-F5344CB8AC3E}">
        <p14:creationId xmlns:p14="http://schemas.microsoft.com/office/powerpoint/2010/main" val="41635423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a:xfrm>
            <a:off x="2662574" y="1066420"/>
            <a:ext cx="8443295" cy="591437"/>
          </a:xfrm>
        </p:spPr>
        <p:txBody>
          <a:bodyPr>
            <a:normAutofit/>
          </a:bodyPr>
          <a:lstStyle/>
          <a:p>
            <a:pPr>
              <a:lnSpc>
                <a:spcPct val="100000"/>
              </a:lnSpc>
              <a:spcAft>
                <a:spcPts val="600"/>
              </a:spcAft>
            </a:pPr>
            <a:r>
              <a:rPr lang="en-GB" sz="1200" dirty="0"/>
              <a:t>Clients benefit from our innovative and tailor-made legal services in:</a:t>
            </a:r>
          </a:p>
        </p:txBody>
      </p:sp>
      <p:sp>
        <p:nvSpPr>
          <p:cNvPr id="4" name="Date Placeholder 3"/>
          <p:cNvSpPr>
            <a:spLocks noGrp="1"/>
          </p:cNvSpPr>
          <p:nvPr>
            <p:ph type="dt" sz="half" idx="13"/>
          </p:nvPr>
        </p:nvSpPr>
        <p:spPr/>
        <p:txBody>
          <a:bodyPr/>
          <a:lstStyle/>
          <a:p>
            <a:r>
              <a:rPr lang="de-DE"/>
              <a:t>Luther | </a:t>
            </a:r>
            <a:fld id="{6BAA0EA4-C0C0-4680-ADD9-CC8BB6E03C1B}" type="datetime1">
              <a:rPr lang="en-GB" smtClean="0"/>
              <a:t>15/03/2024</a:t>
            </a:fld>
            <a:r>
              <a:rPr lang="de-DE"/>
              <a:t> |</a:t>
            </a:r>
            <a:endParaRPr lang="de-DE" dirty="0"/>
          </a:p>
        </p:txBody>
      </p:sp>
      <p:sp>
        <p:nvSpPr>
          <p:cNvPr id="5" name="Slide Number Placeholder 4"/>
          <p:cNvSpPr>
            <a:spLocks noGrp="1"/>
          </p:cNvSpPr>
          <p:nvPr>
            <p:ph type="sldNum" sz="quarter" idx="14"/>
          </p:nvPr>
        </p:nvSpPr>
        <p:spPr/>
        <p:txBody>
          <a:bodyPr/>
          <a:lstStyle/>
          <a:p>
            <a:fld id="{C89B083E-A8E9-4308-81A6-289C9EE8FE17}" type="slidenum">
              <a:rPr lang="de-DE" smtClean="0"/>
              <a:pPr/>
              <a:t>11</a:t>
            </a:fld>
            <a:endParaRPr lang="de-DE"/>
          </a:p>
        </p:txBody>
      </p:sp>
      <p:sp>
        <p:nvSpPr>
          <p:cNvPr id="12" name="Rectangle 11"/>
          <p:cNvSpPr/>
          <p:nvPr/>
        </p:nvSpPr>
        <p:spPr>
          <a:xfrm>
            <a:off x="7092389" y="1513143"/>
            <a:ext cx="4216665" cy="3662541"/>
          </a:xfrm>
          <a:prstGeom prst="rect">
            <a:avLst/>
          </a:prstGeom>
        </p:spPr>
        <p:txBody>
          <a:bodyPr wrap="square">
            <a:spAutoFit/>
          </a:bodyPr>
          <a:lstStyle/>
          <a:p>
            <a:pPr indent="-190500" algn="just">
              <a:spcAft>
                <a:spcPts val="600"/>
              </a:spcAft>
              <a:buClr>
                <a:srgbClr val="C7114A"/>
              </a:buClr>
              <a:defRPr/>
            </a:pPr>
            <a:r>
              <a:rPr lang="en-US" sz="1100" b="1" kern="0" dirty="0"/>
              <a:t>Finding new alternatives to the lending market</a:t>
            </a:r>
          </a:p>
          <a:p>
            <a:pPr indent="-190500" algn="just">
              <a:spcAft>
                <a:spcPts val="600"/>
              </a:spcAft>
              <a:buClr>
                <a:srgbClr val="C7114A"/>
              </a:buClr>
              <a:defRPr/>
            </a:pPr>
            <a:r>
              <a:rPr kumimoji="0" lang="en-US" sz="1000" b="0" i="0" u="none" strike="noStrike" kern="0" cap="none" spc="0" normalizeH="0" baseline="0" noProof="0" dirty="0">
                <a:ln>
                  <a:noFill/>
                </a:ln>
                <a:solidFill>
                  <a:srgbClr val="000000"/>
                </a:solidFill>
                <a:effectLst/>
                <a:uLnTx/>
                <a:uFillTx/>
              </a:rPr>
              <a:t>Advising on:</a:t>
            </a:r>
          </a:p>
          <a:p>
            <a:pPr indent="-190500" algn="just">
              <a:spcAft>
                <a:spcPts val="600"/>
              </a:spcAft>
              <a:buClr>
                <a:srgbClr val="C7114A"/>
              </a:buClr>
              <a:buFont typeface="Wingdings" panose="05000000000000000000" pitchFamily="2" charset="2"/>
              <a:buChar char="§"/>
              <a:defRPr/>
            </a:pPr>
            <a:r>
              <a:rPr lang="en-US" sz="1000" kern="0" dirty="0">
                <a:solidFill>
                  <a:srgbClr val="000000"/>
                </a:solidFill>
              </a:rPr>
              <a:t>Structuring and implementing alternative financing structures, including securitization and fiduciary issuances;</a:t>
            </a:r>
          </a:p>
          <a:p>
            <a:pPr indent="-190500" algn="just">
              <a:spcAft>
                <a:spcPts val="600"/>
              </a:spcAft>
              <a:buClr>
                <a:srgbClr val="C7114A"/>
              </a:buClr>
              <a:buFont typeface="Wingdings" panose="05000000000000000000" pitchFamily="2" charset="2"/>
              <a:buChar char="§"/>
              <a:defRPr/>
            </a:pPr>
            <a:r>
              <a:rPr lang="en-US" sz="1000" kern="0" dirty="0">
                <a:solidFill>
                  <a:srgbClr val="000000"/>
                </a:solidFill>
              </a:rPr>
              <a:t>Structured finance;</a:t>
            </a:r>
          </a:p>
          <a:p>
            <a:pPr indent="-190500" algn="just">
              <a:spcAft>
                <a:spcPts val="600"/>
              </a:spcAft>
              <a:buClr>
                <a:srgbClr val="C7114A"/>
              </a:buClr>
              <a:buFont typeface="Wingdings" panose="05000000000000000000" pitchFamily="2" charset="2"/>
              <a:buChar char="§"/>
              <a:defRPr/>
            </a:pPr>
            <a:r>
              <a:rPr lang="en-US" sz="1000" kern="0" dirty="0">
                <a:solidFill>
                  <a:srgbClr val="000000"/>
                </a:solidFill>
              </a:rPr>
              <a:t>Set up of ad hoc vehicles;</a:t>
            </a:r>
          </a:p>
          <a:p>
            <a:pPr indent="-190500" algn="just">
              <a:spcAft>
                <a:spcPts val="600"/>
              </a:spcAft>
              <a:buClr>
                <a:srgbClr val="C7114A"/>
              </a:buClr>
              <a:buFont typeface="Wingdings" panose="05000000000000000000" pitchFamily="2" charset="2"/>
              <a:buChar char="§"/>
              <a:defRPr/>
            </a:pPr>
            <a:r>
              <a:rPr lang="en-US" sz="1000" kern="0" dirty="0">
                <a:solidFill>
                  <a:srgbClr val="000000"/>
                </a:solidFill>
              </a:rPr>
              <a:t>Structuring and negotiating financing documentation, including term sheets, subscription agreements, form of notes, risk factors summary, etc.</a:t>
            </a:r>
          </a:p>
          <a:p>
            <a:pPr algn="just">
              <a:spcAft>
                <a:spcPts val="600"/>
              </a:spcAft>
              <a:buClr>
                <a:srgbClr val="C7114A"/>
              </a:buClr>
              <a:defRPr/>
            </a:pPr>
            <a:endParaRPr lang="en-US" sz="1000" kern="0" dirty="0">
              <a:solidFill>
                <a:srgbClr val="000000"/>
              </a:solidFill>
            </a:endParaRPr>
          </a:p>
          <a:p>
            <a:pPr indent="-190500" algn="just">
              <a:spcAft>
                <a:spcPts val="600"/>
              </a:spcAft>
              <a:buClr>
                <a:srgbClr val="C7114A"/>
              </a:buClr>
              <a:defRPr/>
            </a:pPr>
            <a:r>
              <a:rPr lang="en-US" sz="1100" b="1" kern="0" dirty="0"/>
              <a:t>Regulatory advice </a:t>
            </a:r>
          </a:p>
          <a:p>
            <a:pPr indent="-190500" algn="just">
              <a:spcAft>
                <a:spcPts val="600"/>
              </a:spcAft>
              <a:buClr>
                <a:srgbClr val="C7114A"/>
              </a:buClr>
              <a:buFont typeface="Wingdings" panose="05000000000000000000" pitchFamily="2" charset="2"/>
              <a:buChar char="§"/>
              <a:defRPr/>
            </a:pPr>
            <a:r>
              <a:rPr lang="en-US" sz="1000" dirty="0">
                <a:solidFill>
                  <a:srgbClr val="000000"/>
                </a:solidFill>
                <a:effectLst/>
                <a:ea typeface="Times New Roman" panose="02020603050405020304" pitchFamily="18" charset="0"/>
              </a:rPr>
              <a:t>Advising on finance, banking and insurance regulatory matters (European and Luxembourg regulation, local authorities' regulations in banking, finance, insurance, capital market matters, soft regulation);</a:t>
            </a:r>
            <a:endParaRPr lang="en-US" sz="1000" kern="0" dirty="0">
              <a:solidFill>
                <a:srgbClr val="000000"/>
              </a:solidFill>
            </a:endParaRPr>
          </a:p>
          <a:p>
            <a:pPr indent="-190500" algn="just">
              <a:spcAft>
                <a:spcPts val="600"/>
              </a:spcAft>
              <a:buClr>
                <a:srgbClr val="C7114A"/>
              </a:buClr>
              <a:buFont typeface="Wingdings" panose="05000000000000000000" pitchFamily="2" charset="2"/>
              <a:buChar char="§"/>
              <a:defRPr/>
            </a:pPr>
            <a:r>
              <a:rPr lang="en-US" sz="1000" kern="0" dirty="0">
                <a:solidFill>
                  <a:srgbClr val="000000"/>
                </a:solidFill>
              </a:rPr>
              <a:t>Review from a regulatory perspective of pre-contractual and contractual documentation in relation to the services offered by credit institution, insurance companies.</a:t>
            </a:r>
          </a:p>
          <a:p>
            <a:pPr algn="just">
              <a:spcAft>
                <a:spcPts val="600"/>
              </a:spcAft>
              <a:buClr>
                <a:srgbClr val="C7114A"/>
              </a:buClr>
              <a:defRPr/>
            </a:pPr>
            <a:endParaRPr kumimoji="0" lang="en-US" sz="1000" b="0" i="0" u="none" strike="noStrike" kern="0" cap="none" spc="0" normalizeH="0" baseline="0" noProof="0" dirty="0">
              <a:ln>
                <a:noFill/>
              </a:ln>
              <a:solidFill>
                <a:srgbClr val="000000"/>
              </a:solidFill>
              <a:effectLst/>
              <a:uLnTx/>
              <a:uFillTx/>
            </a:endParaRPr>
          </a:p>
        </p:txBody>
      </p:sp>
      <p:sp>
        <p:nvSpPr>
          <p:cNvPr id="13" name="Rectangle 12"/>
          <p:cNvSpPr/>
          <p:nvPr/>
        </p:nvSpPr>
        <p:spPr>
          <a:xfrm>
            <a:off x="2610499" y="1513143"/>
            <a:ext cx="4065554" cy="4431983"/>
          </a:xfrm>
          <a:prstGeom prst="rect">
            <a:avLst/>
          </a:prstGeom>
        </p:spPr>
        <p:txBody>
          <a:bodyPr wrap="square">
            <a:spAutoFit/>
          </a:bodyPr>
          <a:lstStyle/>
          <a:p>
            <a:pPr marL="0" marR="0" lvl="0" indent="0" algn="just" defTabSz="914400" eaLnBrk="1" fontAlgn="auto" latinLnBrk="0" hangingPunct="1">
              <a:spcAft>
                <a:spcPts val="600"/>
              </a:spcAft>
              <a:buClr>
                <a:srgbClr val="C7114A"/>
              </a:buClr>
              <a:buSzTx/>
              <a:buFontTx/>
              <a:buNone/>
              <a:tabLst/>
              <a:defRPr/>
            </a:pPr>
            <a:r>
              <a:rPr lang="en-GB" sz="1200" b="1" dirty="0">
                <a:solidFill>
                  <a:schemeClr val="accent1"/>
                </a:solidFill>
                <a:ea typeface="+mj-ea"/>
                <a:cs typeface="+mj-cs"/>
              </a:rPr>
              <a:t>Banking and finance</a:t>
            </a:r>
          </a:p>
          <a:p>
            <a:pPr marR="0" lvl="0" algn="just" defTabSz="914400" eaLnBrk="1" fontAlgn="auto" latinLnBrk="0" hangingPunct="1">
              <a:spcAft>
                <a:spcPts val="600"/>
              </a:spcAft>
              <a:buClr>
                <a:srgbClr val="C7114A"/>
              </a:buClr>
              <a:buSzTx/>
              <a:tabLst/>
              <a:defRPr/>
            </a:pPr>
            <a:r>
              <a:rPr kumimoji="0" lang="en-GB" sz="1100" b="1" i="0" u="none" strike="noStrike" kern="0" cap="none" spc="0" normalizeH="0" baseline="0" noProof="0" dirty="0">
                <a:ln>
                  <a:noFill/>
                </a:ln>
                <a:effectLst/>
                <a:uLnTx/>
                <a:uFillTx/>
              </a:rPr>
              <a:t>Setting-up a new business in Luxembourg</a:t>
            </a:r>
          </a:p>
          <a:p>
            <a:pPr marL="171450" indent="-171450" algn="just">
              <a:spcAft>
                <a:spcPts val="600"/>
              </a:spcAft>
              <a:buClr>
                <a:srgbClr val="C7114A"/>
              </a:buClr>
              <a:buFont typeface="Wingdings" panose="05000000000000000000" pitchFamily="2" charset="2"/>
              <a:buChar char="§"/>
              <a:defRPr/>
            </a:pPr>
            <a:r>
              <a:rPr kumimoji="0" lang="en-US" sz="1000" b="0" i="0" u="none" strike="noStrike" kern="0" cap="none" spc="0" normalizeH="0" baseline="0" noProof="0" dirty="0">
                <a:ln>
                  <a:noFill/>
                </a:ln>
                <a:solidFill>
                  <a:srgbClr val="000000"/>
                </a:solidFill>
                <a:effectLst/>
                <a:uLnTx/>
                <a:uFillTx/>
              </a:rPr>
              <a:t>Establishing credit institutions and professionals of the financial sector in Luxembourg;</a:t>
            </a:r>
          </a:p>
          <a:p>
            <a:pPr marL="171450" indent="-171450" algn="just">
              <a:spcAft>
                <a:spcPts val="600"/>
              </a:spcAft>
              <a:buClr>
                <a:srgbClr val="C7114A"/>
              </a:buClr>
              <a:buFont typeface="Wingdings" panose="05000000000000000000" pitchFamily="2" charset="2"/>
              <a:buChar char="§"/>
              <a:defRPr/>
            </a:pPr>
            <a:r>
              <a:rPr kumimoji="0" lang="en-US" sz="1000" b="0" i="0" u="none" strike="noStrike" kern="0" cap="none" spc="0" normalizeH="0" baseline="0" noProof="0" dirty="0">
                <a:ln>
                  <a:noFill/>
                </a:ln>
                <a:solidFill>
                  <a:srgbClr val="000000"/>
                </a:solidFill>
                <a:effectLst/>
                <a:uLnTx/>
                <a:uFillTx/>
              </a:rPr>
              <a:t>Advising on the license, authorization and passporting with the relevant supervisory authorities;</a:t>
            </a:r>
          </a:p>
          <a:p>
            <a:pPr marL="171450" indent="-171450" algn="just">
              <a:spcAft>
                <a:spcPts val="600"/>
              </a:spcAft>
              <a:buClr>
                <a:srgbClr val="C7114A"/>
              </a:buClr>
              <a:buFont typeface="Wingdings" panose="05000000000000000000" pitchFamily="2" charset="2"/>
              <a:buChar char="§"/>
              <a:defRPr/>
            </a:pPr>
            <a:r>
              <a:rPr kumimoji="0" lang="en-US" sz="1000" b="0" i="0" u="none" strike="noStrike" kern="0" cap="none" spc="0" normalizeH="0" baseline="0" noProof="0" dirty="0">
                <a:ln>
                  <a:noFill/>
                </a:ln>
                <a:solidFill>
                  <a:srgbClr val="000000"/>
                </a:solidFill>
                <a:effectLst/>
                <a:uLnTx/>
                <a:uFillTx/>
              </a:rPr>
              <a:t>Assisting in the establishment of outsourcing of activities to other financial sector professionals</a:t>
            </a:r>
            <a:r>
              <a:rPr lang="en-US" sz="1000" kern="0" dirty="0">
                <a:solidFill>
                  <a:srgbClr val="000000"/>
                </a:solidFill>
              </a:rPr>
              <a:t>;</a:t>
            </a:r>
            <a:endParaRPr kumimoji="0" lang="en-US" sz="1000" b="0" i="0" u="none" strike="noStrike" kern="0" cap="none" spc="0" normalizeH="0" baseline="0" noProof="0" dirty="0">
              <a:ln>
                <a:noFill/>
              </a:ln>
              <a:solidFill>
                <a:srgbClr val="000000"/>
              </a:solidFill>
              <a:effectLst/>
              <a:uLnTx/>
              <a:uFillTx/>
            </a:endParaRPr>
          </a:p>
          <a:p>
            <a:pPr marL="171450" indent="-171450" algn="just">
              <a:spcAft>
                <a:spcPts val="600"/>
              </a:spcAft>
              <a:buClr>
                <a:srgbClr val="C7114A"/>
              </a:buClr>
              <a:buFont typeface="Wingdings" panose="05000000000000000000" pitchFamily="2" charset="2"/>
              <a:buChar char="§"/>
              <a:defRPr/>
            </a:pPr>
            <a:r>
              <a:rPr kumimoji="0" lang="en-US" sz="1000" b="0" i="0" u="none" strike="noStrike" kern="0" cap="none" spc="0" normalizeH="0" baseline="0" noProof="0" dirty="0">
                <a:ln>
                  <a:noFill/>
                </a:ln>
                <a:solidFill>
                  <a:srgbClr val="000000"/>
                </a:solidFill>
                <a:effectLst/>
                <a:uLnTx/>
                <a:uFillTx/>
              </a:rPr>
              <a:t>Legal monitoring and day-to-day assistance in relation to regulatory matters.</a:t>
            </a:r>
            <a:endParaRPr lang="en-US" sz="1000" b="1" kern="0" dirty="0"/>
          </a:p>
          <a:p>
            <a:pPr algn="just">
              <a:spcAft>
                <a:spcPts val="600"/>
              </a:spcAft>
              <a:buClr>
                <a:srgbClr val="C7114A"/>
              </a:buClr>
              <a:defRPr/>
            </a:pPr>
            <a:r>
              <a:rPr lang="en-US" sz="1100" b="1" kern="0" dirty="0"/>
              <a:t>Financing new projects on the lending market</a:t>
            </a:r>
          </a:p>
          <a:p>
            <a:pPr algn="just">
              <a:spcAft>
                <a:spcPts val="600"/>
              </a:spcAft>
              <a:buClr>
                <a:srgbClr val="C7114A"/>
              </a:buClr>
              <a:defRPr/>
            </a:pPr>
            <a:r>
              <a:rPr lang="en-US" sz="1000" kern="0" dirty="0">
                <a:solidFill>
                  <a:srgbClr val="000000"/>
                </a:solidFill>
              </a:rPr>
              <a:t>Advising on:</a:t>
            </a:r>
          </a:p>
          <a:p>
            <a:pPr marL="171450" lvl="1" indent="-171450" algn="just">
              <a:spcAft>
                <a:spcPts val="600"/>
              </a:spcAft>
              <a:buClr>
                <a:srgbClr val="C7114A"/>
              </a:buClr>
              <a:buFont typeface="Wingdings" panose="05000000000000000000" pitchFamily="2" charset="2"/>
              <a:buChar char="§"/>
              <a:defRPr/>
            </a:pPr>
            <a:r>
              <a:rPr lang="en-US" sz="1000" kern="0" dirty="0">
                <a:solidFill>
                  <a:srgbClr val="000000"/>
                </a:solidFill>
              </a:rPr>
              <a:t>Financing of acquisitions of assets, companies, real estates or debt portfolios;</a:t>
            </a:r>
          </a:p>
          <a:p>
            <a:pPr marL="171450" lvl="1" indent="-171450" algn="just">
              <a:spcAft>
                <a:spcPts val="600"/>
              </a:spcAft>
              <a:buClr>
                <a:srgbClr val="C7114A"/>
              </a:buClr>
              <a:buFont typeface="Wingdings" panose="05000000000000000000" pitchFamily="2" charset="2"/>
              <a:buChar char="§"/>
              <a:defRPr/>
            </a:pPr>
            <a:r>
              <a:rPr lang="en-US" sz="1000" kern="0" dirty="0">
                <a:solidFill>
                  <a:srgbClr val="000000"/>
                </a:solidFill>
              </a:rPr>
              <a:t>Set up of special purpose vehicles;</a:t>
            </a:r>
          </a:p>
          <a:p>
            <a:pPr marL="171450" lvl="1" indent="-171450" algn="just">
              <a:spcAft>
                <a:spcPts val="600"/>
              </a:spcAft>
              <a:buClr>
                <a:srgbClr val="C7114A"/>
              </a:buClr>
              <a:buFont typeface="Wingdings" panose="05000000000000000000" pitchFamily="2" charset="2"/>
              <a:buChar char="§"/>
              <a:defRPr/>
            </a:pPr>
            <a:r>
              <a:rPr lang="en-US" sz="1000" kern="0" dirty="0">
                <a:solidFill>
                  <a:srgbClr val="000000"/>
                </a:solidFill>
              </a:rPr>
              <a:t>Negotiation of term sheets, security packages, and covenants;</a:t>
            </a:r>
          </a:p>
          <a:p>
            <a:pPr marL="171450" lvl="1" indent="-171450" algn="just">
              <a:spcAft>
                <a:spcPts val="600"/>
              </a:spcAft>
              <a:buClr>
                <a:srgbClr val="C7114A"/>
              </a:buClr>
              <a:buFont typeface="Wingdings" panose="05000000000000000000" pitchFamily="2" charset="2"/>
              <a:buChar char="§"/>
              <a:defRPr/>
            </a:pPr>
            <a:r>
              <a:rPr lang="en-US" sz="1000" kern="0" dirty="0">
                <a:solidFill>
                  <a:srgbClr val="000000"/>
                </a:solidFill>
              </a:rPr>
              <a:t>Design and negotiation of lending and security documentation;</a:t>
            </a:r>
          </a:p>
          <a:p>
            <a:pPr marL="171450" lvl="1" indent="-171450" algn="just">
              <a:spcAft>
                <a:spcPts val="600"/>
              </a:spcAft>
              <a:buClr>
                <a:srgbClr val="C7114A"/>
              </a:buClr>
              <a:buFont typeface="Wingdings" panose="05000000000000000000" pitchFamily="2" charset="2"/>
              <a:buChar char="§"/>
              <a:defRPr/>
            </a:pPr>
            <a:r>
              <a:rPr lang="en-US" sz="1000" kern="0" dirty="0">
                <a:solidFill>
                  <a:srgbClr val="000000"/>
                </a:solidFill>
              </a:rPr>
              <a:t>Post-acquisition steps;</a:t>
            </a:r>
            <a:endParaRPr lang="en-GB" sz="1000" kern="0" dirty="0">
              <a:solidFill>
                <a:srgbClr val="000000"/>
              </a:solidFill>
            </a:endParaRPr>
          </a:p>
          <a:p>
            <a:pPr marL="171450" lvl="1" indent="-171450" algn="just">
              <a:spcAft>
                <a:spcPts val="600"/>
              </a:spcAft>
              <a:buClr>
                <a:srgbClr val="C7114A"/>
              </a:buClr>
              <a:buFont typeface="Wingdings" panose="05000000000000000000" pitchFamily="2" charset="2"/>
              <a:buChar char="§"/>
              <a:defRPr/>
            </a:pPr>
            <a:r>
              <a:rPr lang="en-US" sz="1000" kern="0" dirty="0">
                <a:solidFill>
                  <a:srgbClr val="000000"/>
                </a:solidFill>
              </a:rPr>
              <a:t>Authorization process with the relevant supervisory authorities;</a:t>
            </a:r>
          </a:p>
          <a:p>
            <a:pPr marL="171450" lvl="1" indent="-171450" algn="just">
              <a:spcAft>
                <a:spcPts val="600"/>
              </a:spcAft>
              <a:buClr>
                <a:srgbClr val="C7114A"/>
              </a:buClr>
              <a:buFont typeface="Wingdings" panose="05000000000000000000" pitchFamily="2" charset="2"/>
              <a:buChar char="§"/>
              <a:defRPr/>
            </a:pPr>
            <a:r>
              <a:rPr lang="en-US" sz="1000" kern="0" dirty="0">
                <a:solidFill>
                  <a:srgbClr val="000000"/>
                </a:solidFill>
              </a:rPr>
              <a:t>Post-issuance related matters (early redemption, conversion of notes, repayment on maturity, etc.).</a:t>
            </a:r>
          </a:p>
        </p:txBody>
      </p:sp>
      <p:sp>
        <p:nvSpPr>
          <p:cNvPr id="11" name="Rectangle 10">
            <a:extLst>
              <a:ext uri="{FF2B5EF4-FFF2-40B4-BE49-F238E27FC236}">
                <a16:creationId xmlns:a16="http://schemas.microsoft.com/office/drawing/2014/main" id="{4DBEA25F-6300-CD82-B323-BBC5DD22E6EB}"/>
              </a:ext>
            </a:extLst>
          </p:cNvPr>
          <p:cNvSpPr/>
          <p:nvPr/>
        </p:nvSpPr>
        <p:spPr>
          <a:xfrm>
            <a:off x="394163" y="1066421"/>
            <a:ext cx="1800000" cy="1800000"/>
          </a:xfrm>
          <a:prstGeom prst="rect">
            <a:avLst/>
          </a:prstGeom>
          <a:solidFill>
            <a:srgbClr val="003CA9"/>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t"/>
          <a:lstStyle/>
          <a:p>
            <a:pPr marL="36000"/>
            <a:r>
              <a:rPr lang="en-GB" b="1" dirty="0"/>
              <a:t>Banking</a:t>
            </a:r>
          </a:p>
          <a:p>
            <a:pPr marL="36000"/>
            <a:r>
              <a:rPr lang="en-GB" b="1" dirty="0"/>
              <a:t>Finance and</a:t>
            </a:r>
          </a:p>
          <a:p>
            <a:pPr marL="36000"/>
            <a:r>
              <a:rPr lang="en-GB" b="1" dirty="0"/>
              <a:t>Capital Markets</a:t>
            </a:r>
          </a:p>
        </p:txBody>
      </p:sp>
    </p:spTree>
    <p:extLst>
      <p:ext uri="{BB962C8B-B14F-4D97-AF65-F5344CB8AC3E}">
        <p14:creationId xmlns:p14="http://schemas.microsoft.com/office/powerpoint/2010/main" val="34546552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3"/>
          </p:nvPr>
        </p:nvSpPr>
        <p:spPr/>
        <p:txBody>
          <a:bodyPr/>
          <a:lstStyle/>
          <a:p>
            <a:r>
              <a:rPr lang="de-DE"/>
              <a:t>Luther | </a:t>
            </a:r>
            <a:fld id="{6BAA0EA4-C0C0-4680-ADD9-CC8BB6E03C1B}" type="datetime1">
              <a:rPr lang="en-GB" smtClean="0"/>
              <a:t>15/03/2024</a:t>
            </a:fld>
            <a:r>
              <a:rPr lang="de-DE"/>
              <a:t> |</a:t>
            </a:r>
            <a:endParaRPr lang="de-DE" dirty="0"/>
          </a:p>
        </p:txBody>
      </p:sp>
      <p:sp>
        <p:nvSpPr>
          <p:cNvPr id="5" name="Slide Number Placeholder 4"/>
          <p:cNvSpPr>
            <a:spLocks noGrp="1"/>
          </p:cNvSpPr>
          <p:nvPr>
            <p:ph type="sldNum" sz="quarter" idx="14"/>
          </p:nvPr>
        </p:nvSpPr>
        <p:spPr/>
        <p:txBody>
          <a:bodyPr/>
          <a:lstStyle/>
          <a:p>
            <a:fld id="{C89B083E-A8E9-4308-81A6-289C9EE8FE17}" type="slidenum">
              <a:rPr lang="de-DE" smtClean="0"/>
              <a:pPr/>
              <a:t>12</a:t>
            </a:fld>
            <a:endParaRPr lang="de-DE"/>
          </a:p>
        </p:txBody>
      </p:sp>
      <p:sp>
        <p:nvSpPr>
          <p:cNvPr id="12" name="Rectangle 11"/>
          <p:cNvSpPr/>
          <p:nvPr/>
        </p:nvSpPr>
        <p:spPr>
          <a:xfrm>
            <a:off x="2787703" y="1471860"/>
            <a:ext cx="3987497" cy="2277547"/>
          </a:xfrm>
          <a:prstGeom prst="rect">
            <a:avLst/>
          </a:prstGeom>
        </p:spPr>
        <p:txBody>
          <a:bodyPr wrap="square">
            <a:spAutoFit/>
          </a:bodyPr>
          <a:lstStyle/>
          <a:p>
            <a:pPr marL="0" marR="0" lvl="0" indent="0" algn="just" defTabSz="914400" eaLnBrk="1" fontAlgn="auto" latinLnBrk="0" hangingPunct="1">
              <a:spcAft>
                <a:spcPts val="600"/>
              </a:spcAft>
              <a:buClr>
                <a:srgbClr val="C7114A"/>
              </a:buClr>
              <a:buSzTx/>
              <a:buFontTx/>
              <a:buNone/>
              <a:tabLst/>
              <a:defRPr/>
            </a:pPr>
            <a:r>
              <a:rPr lang="en-GB" sz="1200" b="1" dirty="0">
                <a:solidFill>
                  <a:schemeClr val="accent1"/>
                </a:solidFill>
                <a:ea typeface="+mj-ea"/>
                <a:cs typeface="+mj-cs"/>
              </a:rPr>
              <a:t>Capital markets</a:t>
            </a:r>
            <a:endParaRPr lang="en-GB" sz="1000" b="1" dirty="0">
              <a:solidFill>
                <a:schemeClr val="accent1"/>
              </a:solidFill>
              <a:ea typeface="+mj-ea"/>
              <a:cs typeface="+mj-cs"/>
            </a:endParaRPr>
          </a:p>
          <a:p>
            <a:pPr marL="171450" marR="0" lvl="0" indent="-171450" algn="just" defTabSz="914400" eaLnBrk="1" fontAlgn="auto" latinLnBrk="0" hangingPunct="1">
              <a:spcAft>
                <a:spcPts val="600"/>
              </a:spcAft>
              <a:buClr>
                <a:srgbClr val="C7114A"/>
              </a:buClr>
              <a:buSzTx/>
              <a:buFont typeface="Wingdings" panose="05000000000000000000" pitchFamily="2" charset="2"/>
              <a:buChar char="§"/>
              <a:tabLst/>
              <a:defRPr/>
            </a:pPr>
            <a:r>
              <a:rPr kumimoji="0" lang="en-GB" sz="1000" b="0" i="0" u="none" strike="noStrike" kern="0" cap="none" spc="0" normalizeH="0" baseline="0" noProof="0" dirty="0">
                <a:ln>
                  <a:noFill/>
                </a:ln>
                <a:solidFill>
                  <a:srgbClr val="000000"/>
                </a:solidFill>
                <a:effectLst/>
                <a:uLnTx/>
                <a:uFillTx/>
              </a:rPr>
              <a:t>Advising on issuance of high yield bonds, EMTN programmes or commercial paper programmes and structured products including green bonds;</a:t>
            </a:r>
          </a:p>
          <a:p>
            <a:pPr marL="171450" marR="0" lvl="0" indent="-171450" algn="just" defTabSz="914400" eaLnBrk="1" fontAlgn="auto" latinLnBrk="0" hangingPunct="1">
              <a:spcAft>
                <a:spcPts val="600"/>
              </a:spcAft>
              <a:buClr>
                <a:srgbClr val="C7114A"/>
              </a:buClr>
              <a:buSzTx/>
              <a:buFont typeface="Wingdings" panose="05000000000000000000" pitchFamily="2" charset="2"/>
              <a:buChar char="§"/>
              <a:tabLst/>
              <a:defRPr/>
            </a:pPr>
            <a:r>
              <a:rPr kumimoji="0" lang="en-GB" sz="1000" b="0" i="0" u="none" strike="noStrike" kern="0" cap="none" spc="0" normalizeH="0" baseline="0" noProof="0" dirty="0">
                <a:ln>
                  <a:noFill/>
                </a:ln>
                <a:solidFill>
                  <a:srgbClr val="000000"/>
                </a:solidFill>
                <a:effectLst/>
                <a:uLnTx/>
                <a:uFillTx/>
              </a:rPr>
              <a:t>Drafting of offering or information memorandum as well as the EMTN programme as applicable;</a:t>
            </a:r>
          </a:p>
          <a:p>
            <a:pPr marL="171450" marR="0" lvl="0" indent="-171450" algn="just" defTabSz="914400" eaLnBrk="1" fontAlgn="auto" latinLnBrk="0" hangingPunct="1">
              <a:spcAft>
                <a:spcPts val="600"/>
              </a:spcAft>
              <a:buClr>
                <a:srgbClr val="C7114A"/>
              </a:buClr>
              <a:buSzTx/>
              <a:buFont typeface="Wingdings" panose="05000000000000000000" pitchFamily="2" charset="2"/>
              <a:buChar char="§"/>
              <a:tabLst/>
              <a:defRPr/>
            </a:pPr>
            <a:r>
              <a:rPr kumimoji="0" lang="en-GB" sz="1000" b="0" i="0" u="none" strike="noStrike" kern="0" cap="none" spc="0" normalizeH="0" baseline="0" noProof="0" dirty="0">
                <a:ln>
                  <a:noFill/>
                </a:ln>
                <a:solidFill>
                  <a:srgbClr val="000000"/>
                </a:solidFill>
                <a:effectLst/>
                <a:uLnTx/>
                <a:uFillTx/>
              </a:rPr>
              <a:t>Coordinating and liaising with the supervisory authorities and the Luxembourg Stock Exchange</a:t>
            </a:r>
            <a:r>
              <a:rPr lang="en-GB" sz="1000" kern="0" dirty="0">
                <a:solidFill>
                  <a:srgbClr val="000000"/>
                </a:solidFill>
              </a:rPr>
              <a:t>;</a:t>
            </a:r>
            <a:endParaRPr kumimoji="0" lang="en-GB" sz="1000" b="0" i="0" u="none" strike="noStrike" kern="0" cap="none" spc="0" normalizeH="0" baseline="0" noProof="0" dirty="0">
              <a:ln>
                <a:noFill/>
              </a:ln>
              <a:solidFill>
                <a:srgbClr val="000000"/>
              </a:solidFill>
              <a:effectLst/>
              <a:uLnTx/>
              <a:uFillTx/>
            </a:endParaRPr>
          </a:p>
          <a:p>
            <a:pPr marL="171450" marR="0" lvl="0" indent="-171450" algn="just" defTabSz="914400" eaLnBrk="1" fontAlgn="auto" latinLnBrk="0" hangingPunct="1">
              <a:spcAft>
                <a:spcPts val="600"/>
              </a:spcAft>
              <a:buClr>
                <a:srgbClr val="C7114A"/>
              </a:buClr>
              <a:buSzTx/>
              <a:buFont typeface="Wingdings" panose="05000000000000000000" pitchFamily="2" charset="2"/>
              <a:buChar char="§"/>
              <a:tabLst/>
              <a:defRPr/>
            </a:pPr>
            <a:r>
              <a:rPr kumimoji="0" lang="en-GB" sz="1000" b="0" i="0" u="none" strike="noStrike" kern="0" cap="none" spc="0" normalizeH="0" baseline="0" noProof="0" dirty="0">
                <a:ln>
                  <a:noFill/>
                </a:ln>
                <a:solidFill>
                  <a:srgbClr val="000000"/>
                </a:solidFill>
                <a:effectLst/>
                <a:uLnTx/>
                <a:uFillTx/>
              </a:rPr>
              <a:t>Soliciting and collecting consents of security holders;</a:t>
            </a:r>
          </a:p>
          <a:p>
            <a:pPr marL="171450" marR="0" lvl="0" indent="-171450" algn="just" defTabSz="914400" eaLnBrk="1" fontAlgn="auto" latinLnBrk="0" hangingPunct="1">
              <a:spcAft>
                <a:spcPts val="600"/>
              </a:spcAft>
              <a:buClr>
                <a:srgbClr val="C7114A"/>
              </a:buClr>
              <a:buSzTx/>
              <a:buFont typeface="Wingdings" panose="05000000000000000000" pitchFamily="2" charset="2"/>
              <a:buChar char="§"/>
              <a:tabLst/>
              <a:defRPr/>
            </a:pPr>
            <a:r>
              <a:rPr kumimoji="0" lang="en-GB" sz="1000" b="0" i="0" u="none" strike="noStrike" kern="0" cap="none" spc="0" normalizeH="0" baseline="0" noProof="0" dirty="0">
                <a:ln>
                  <a:noFill/>
                </a:ln>
                <a:solidFill>
                  <a:srgbClr val="000000"/>
                </a:solidFill>
                <a:effectLst/>
                <a:uLnTx/>
                <a:uFillTx/>
              </a:rPr>
              <a:t>Advising on market transfers, delisting, and exchange offers;</a:t>
            </a:r>
          </a:p>
          <a:p>
            <a:pPr marL="171450" marR="0" lvl="0" indent="-171450" algn="just" defTabSz="914400" eaLnBrk="1" fontAlgn="auto" latinLnBrk="0" hangingPunct="1">
              <a:spcAft>
                <a:spcPts val="600"/>
              </a:spcAft>
              <a:buClr>
                <a:srgbClr val="C7114A"/>
              </a:buClr>
              <a:buSzTx/>
              <a:buFont typeface="Wingdings" panose="05000000000000000000" pitchFamily="2" charset="2"/>
              <a:buChar char="§"/>
              <a:tabLst/>
              <a:defRPr/>
            </a:pPr>
            <a:r>
              <a:rPr kumimoji="0" lang="en-GB" sz="1000" b="0" i="0" u="none" strike="noStrike" kern="0" cap="none" spc="0" normalizeH="0" baseline="0" noProof="0" dirty="0">
                <a:ln>
                  <a:noFill/>
                </a:ln>
                <a:solidFill>
                  <a:srgbClr val="000000"/>
                </a:solidFill>
                <a:effectLst/>
                <a:uLnTx/>
                <a:uFillTx/>
              </a:rPr>
              <a:t>Assisting in all post-issuance regulatory matters.</a:t>
            </a:r>
          </a:p>
        </p:txBody>
      </p:sp>
      <p:sp>
        <p:nvSpPr>
          <p:cNvPr id="15" name="Rectangle 14">
            <a:extLst>
              <a:ext uri="{FF2B5EF4-FFF2-40B4-BE49-F238E27FC236}">
                <a16:creationId xmlns:a16="http://schemas.microsoft.com/office/drawing/2014/main" id="{3F34BEC7-C814-A0D2-7584-2748D2887F13}"/>
              </a:ext>
            </a:extLst>
          </p:cNvPr>
          <p:cNvSpPr/>
          <p:nvPr/>
        </p:nvSpPr>
        <p:spPr>
          <a:xfrm>
            <a:off x="394163" y="1471860"/>
            <a:ext cx="1800000" cy="1800000"/>
          </a:xfrm>
          <a:prstGeom prst="rect">
            <a:avLst/>
          </a:prstGeom>
          <a:solidFill>
            <a:srgbClr val="003CA9"/>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t"/>
          <a:lstStyle/>
          <a:p>
            <a:pPr marL="36000"/>
            <a:r>
              <a:rPr lang="en-GB" b="1" dirty="0"/>
              <a:t>Banking</a:t>
            </a:r>
          </a:p>
          <a:p>
            <a:pPr marL="36000"/>
            <a:r>
              <a:rPr lang="en-GB" b="1" dirty="0"/>
              <a:t>Finance and</a:t>
            </a:r>
          </a:p>
          <a:p>
            <a:pPr marL="36000"/>
            <a:r>
              <a:rPr lang="en-GB" b="1" dirty="0"/>
              <a:t>Capital Markets</a:t>
            </a:r>
          </a:p>
        </p:txBody>
      </p:sp>
      <p:sp>
        <p:nvSpPr>
          <p:cNvPr id="2" name="Rectangle 1">
            <a:extLst>
              <a:ext uri="{FF2B5EF4-FFF2-40B4-BE49-F238E27FC236}">
                <a16:creationId xmlns:a16="http://schemas.microsoft.com/office/drawing/2014/main" id="{AA44B5B6-6668-B09A-8589-4181FD5A0F74}"/>
              </a:ext>
            </a:extLst>
          </p:cNvPr>
          <p:cNvSpPr/>
          <p:nvPr/>
        </p:nvSpPr>
        <p:spPr>
          <a:xfrm>
            <a:off x="7368740" y="1471860"/>
            <a:ext cx="4279622" cy="2646878"/>
          </a:xfrm>
          <a:prstGeom prst="rect">
            <a:avLst/>
          </a:prstGeom>
        </p:spPr>
        <p:txBody>
          <a:bodyPr wrap="square">
            <a:spAutoFit/>
          </a:bodyPr>
          <a:lstStyle/>
          <a:p>
            <a:pPr marL="0" marR="0" lvl="0" indent="0" algn="just" defTabSz="914400" eaLnBrk="1" fontAlgn="auto" latinLnBrk="0" hangingPunct="1">
              <a:spcAft>
                <a:spcPts val="600"/>
              </a:spcAft>
              <a:buClr>
                <a:srgbClr val="C7114A"/>
              </a:buClr>
              <a:buSzTx/>
              <a:buFontTx/>
              <a:buNone/>
              <a:tabLst/>
              <a:defRPr/>
            </a:pPr>
            <a:r>
              <a:rPr lang="en-GB" sz="1200" b="1" dirty="0">
                <a:solidFill>
                  <a:schemeClr val="accent1"/>
                </a:solidFill>
                <a:ea typeface="+mj-ea"/>
                <a:cs typeface="+mj-cs"/>
              </a:rPr>
              <a:t>Recognitions</a:t>
            </a:r>
            <a:endParaRPr lang="en-GB" sz="1000" kern="0" dirty="0">
              <a:solidFill>
                <a:srgbClr val="C7114A"/>
              </a:solidFill>
            </a:endParaRPr>
          </a:p>
          <a:p>
            <a:pPr algn="just">
              <a:buClr>
                <a:srgbClr val="C7114A"/>
              </a:buClr>
              <a:defRPr/>
            </a:pPr>
            <a:r>
              <a:rPr lang="en-GB" sz="1000" b="1" kern="0" dirty="0">
                <a:solidFill>
                  <a:srgbClr val="000000"/>
                </a:solidFill>
              </a:rPr>
              <a:t>IFLR1000 2024</a:t>
            </a:r>
            <a:endParaRPr lang="en-GB" sz="1000" kern="0" dirty="0">
              <a:solidFill>
                <a:srgbClr val="C7114A"/>
              </a:solidFill>
            </a:endParaRPr>
          </a:p>
          <a:p>
            <a:pPr marL="171450" indent="-171450" algn="just">
              <a:buClr>
                <a:srgbClr val="C7114A"/>
              </a:buClr>
              <a:buFont typeface="Wingdings" panose="05000000000000000000" pitchFamily="2" charset="2"/>
              <a:buChar char="§"/>
              <a:defRPr/>
            </a:pPr>
            <a:r>
              <a:rPr lang="en-GB" sz="1000" kern="0" dirty="0">
                <a:solidFill>
                  <a:srgbClr val="C7114A"/>
                </a:solidFill>
              </a:rPr>
              <a:t>Tier 3 in Banking &amp; Finance</a:t>
            </a:r>
          </a:p>
          <a:p>
            <a:pPr algn="just">
              <a:buClr>
                <a:srgbClr val="C7114A"/>
              </a:buClr>
              <a:defRPr/>
            </a:pPr>
            <a:endParaRPr lang="en-GB" sz="1000" b="1" dirty="0">
              <a:solidFill>
                <a:srgbClr val="000000"/>
              </a:solidFill>
            </a:endParaRPr>
          </a:p>
          <a:p>
            <a:pPr algn="just">
              <a:buClr>
                <a:srgbClr val="C7114A"/>
              </a:buClr>
              <a:defRPr/>
            </a:pPr>
            <a:r>
              <a:rPr lang="en-GB" sz="1000" b="1" dirty="0">
                <a:solidFill>
                  <a:srgbClr val="000000"/>
                </a:solidFill>
              </a:rPr>
              <a:t>Leaders League 2024</a:t>
            </a:r>
            <a:endParaRPr lang="en-GB" sz="1000" kern="0" dirty="0">
              <a:solidFill>
                <a:srgbClr val="C7114A"/>
              </a:solidFill>
            </a:endParaRPr>
          </a:p>
          <a:p>
            <a:pPr marL="171450" indent="-171450" algn="just">
              <a:buClr>
                <a:srgbClr val="C7114A"/>
              </a:buClr>
              <a:buFont typeface="Wingdings" panose="05000000000000000000" pitchFamily="2" charset="2"/>
              <a:buChar char="§"/>
              <a:defRPr/>
            </a:pPr>
            <a:r>
              <a:rPr lang="en-GB" sz="1000" kern="0" dirty="0">
                <a:solidFill>
                  <a:srgbClr val="C7114A"/>
                </a:solidFill>
              </a:rPr>
              <a:t>Excellent in Banking &amp; Finance</a:t>
            </a:r>
          </a:p>
          <a:p>
            <a:pPr marL="171450" indent="-171450" algn="just">
              <a:buClr>
                <a:srgbClr val="C7114A"/>
              </a:buClr>
              <a:buFont typeface="Wingdings" panose="05000000000000000000" pitchFamily="2" charset="2"/>
              <a:buChar char="§"/>
              <a:defRPr/>
            </a:pPr>
            <a:endParaRPr lang="en-GB" sz="1000" kern="0" dirty="0">
              <a:solidFill>
                <a:srgbClr val="C7114A"/>
              </a:solidFill>
            </a:endParaRPr>
          </a:p>
          <a:p>
            <a:pPr algn="just">
              <a:buClr>
                <a:srgbClr val="C7114A"/>
              </a:buClr>
              <a:defRPr/>
            </a:pPr>
            <a:r>
              <a:rPr lang="en-GB" sz="1000" b="1" dirty="0">
                <a:solidFill>
                  <a:srgbClr val="000000"/>
                </a:solidFill>
              </a:rPr>
              <a:t>Legal500 2023</a:t>
            </a:r>
            <a:endParaRPr lang="en-GB" sz="1000" kern="0" dirty="0">
              <a:solidFill>
                <a:srgbClr val="C7114A"/>
              </a:solidFill>
            </a:endParaRPr>
          </a:p>
          <a:p>
            <a:pPr marL="171450" indent="-171450" algn="just">
              <a:buClr>
                <a:srgbClr val="C7114A"/>
              </a:buClr>
              <a:buFont typeface="Wingdings" panose="05000000000000000000" pitchFamily="2" charset="2"/>
              <a:buChar char="§"/>
              <a:defRPr/>
            </a:pPr>
            <a:r>
              <a:rPr lang="en-GB" sz="1000" kern="0" dirty="0">
                <a:solidFill>
                  <a:srgbClr val="C7114A"/>
                </a:solidFill>
              </a:rPr>
              <a:t>Tier 4 in Banking, Finance &amp; Capital Markets</a:t>
            </a:r>
          </a:p>
          <a:p>
            <a:pPr algn="just">
              <a:buClr>
                <a:srgbClr val="C7114A"/>
              </a:buClr>
              <a:defRPr/>
            </a:pPr>
            <a:endParaRPr lang="en-GB" sz="1000" b="1" dirty="0">
              <a:solidFill>
                <a:srgbClr val="000000"/>
              </a:solidFill>
            </a:endParaRPr>
          </a:p>
          <a:p>
            <a:pPr algn="just">
              <a:buClr>
                <a:srgbClr val="C7114A"/>
              </a:buClr>
              <a:defRPr/>
            </a:pPr>
            <a:endParaRPr lang="en-GB" sz="1000" b="1" dirty="0">
              <a:solidFill>
                <a:srgbClr val="000000"/>
              </a:solidFill>
            </a:endParaRPr>
          </a:p>
          <a:p>
            <a:pPr algn="just">
              <a:buClr>
                <a:srgbClr val="C7114A"/>
              </a:buClr>
              <a:defRPr/>
            </a:pPr>
            <a:endParaRPr lang="en-GB" sz="1000" b="1" dirty="0">
              <a:solidFill>
                <a:srgbClr val="000000"/>
              </a:solidFill>
            </a:endParaRPr>
          </a:p>
          <a:p>
            <a:pPr algn="just">
              <a:buClr>
                <a:srgbClr val="C7114A"/>
              </a:buClr>
              <a:defRPr/>
            </a:pPr>
            <a:endParaRPr lang="en-GB" sz="1000" b="1" dirty="0">
              <a:solidFill>
                <a:srgbClr val="000000"/>
              </a:solidFill>
            </a:endParaRPr>
          </a:p>
          <a:p>
            <a:pPr marL="0" marR="0" lvl="0" indent="0" algn="just" defTabSz="914400" eaLnBrk="1" fontAlgn="auto" latinLnBrk="0" hangingPunct="1">
              <a:spcAft>
                <a:spcPts val="600"/>
              </a:spcAft>
              <a:buClr>
                <a:srgbClr val="C7114A"/>
              </a:buClr>
              <a:buSzTx/>
              <a:buFontTx/>
              <a:buNone/>
              <a:tabLst/>
              <a:defRPr/>
            </a:pPr>
            <a:endParaRPr lang="en-GB" sz="1400" b="1" dirty="0">
              <a:solidFill>
                <a:schemeClr val="accent1"/>
              </a:solidFill>
              <a:ea typeface="+mj-ea"/>
              <a:cs typeface="+mj-cs"/>
            </a:endParaRPr>
          </a:p>
          <a:p>
            <a:pPr marL="0" marR="0" lvl="0" indent="0" algn="just" defTabSz="914400" eaLnBrk="1" fontAlgn="auto" latinLnBrk="0" hangingPunct="1">
              <a:spcAft>
                <a:spcPts val="600"/>
              </a:spcAft>
              <a:buClr>
                <a:srgbClr val="C7114A"/>
              </a:buClr>
              <a:buSzTx/>
              <a:buFontTx/>
              <a:buNone/>
              <a:tabLst/>
              <a:defRPr/>
            </a:pPr>
            <a:endParaRPr lang="en-GB" sz="1000" b="1" dirty="0">
              <a:solidFill>
                <a:schemeClr val="accent1"/>
              </a:solidFill>
              <a:ea typeface="+mj-ea"/>
              <a:cs typeface="+mj-cs"/>
            </a:endParaRPr>
          </a:p>
        </p:txBody>
      </p:sp>
    </p:spTree>
    <p:extLst>
      <p:ext uri="{BB962C8B-B14F-4D97-AF65-F5344CB8AC3E}">
        <p14:creationId xmlns:p14="http://schemas.microsoft.com/office/powerpoint/2010/main" val="33916080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de-DE"/>
              <a:t>Luther | </a:t>
            </a:r>
            <a:fld id="{BF6C95A0-11A4-48D7-92BC-085D3F8B9BF7}" type="datetime1">
              <a:rPr lang="en-GB" smtClean="0"/>
              <a:t>15/03/2024</a:t>
            </a:fld>
            <a:r>
              <a:rPr lang="de-DE"/>
              <a:t> |</a:t>
            </a:r>
            <a:endParaRPr lang="de-DE" dirty="0"/>
          </a:p>
        </p:txBody>
      </p:sp>
      <p:sp>
        <p:nvSpPr>
          <p:cNvPr id="3" name="Slide Number Placeholder 2"/>
          <p:cNvSpPr>
            <a:spLocks noGrp="1"/>
          </p:cNvSpPr>
          <p:nvPr>
            <p:ph type="sldNum" sz="quarter" idx="11"/>
          </p:nvPr>
        </p:nvSpPr>
        <p:spPr/>
        <p:txBody>
          <a:bodyPr/>
          <a:lstStyle/>
          <a:p>
            <a:fld id="{C89B083E-A8E9-4308-81A6-289C9EE8FE17}" type="slidenum">
              <a:rPr lang="de-DE" smtClean="0"/>
              <a:pPr/>
              <a:t>13</a:t>
            </a:fld>
            <a:endParaRPr lang="de-DE"/>
          </a:p>
        </p:txBody>
      </p:sp>
      <p:sp>
        <p:nvSpPr>
          <p:cNvPr id="4" name="Rechteck 8">
            <a:extLst>
              <a:ext uri="{FF2B5EF4-FFF2-40B4-BE49-F238E27FC236}">
                <a16:creationId xmlns:a16="http://schemas.microsoft.com/office/drawing/2014/main" id="{36FEB01F-B943-DE48-BD2B-5A09A9EBC54C}"/>
              </a:ext>
            </a:extLst>
          </p:cNvPr>
          <p:cNvSpPr/>
          <p:nvPr/>
        </p:nvSpPr>
        <p:spPr>
          <a:xfrm>
            <a:off x="587376" y="549276"/>
            <a:ext cx="11017250" cy="57594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10">
            <a:extLst>
              <a:ext uri="{FF2B5EF4-FFF2-40B4-BE49-F238E27FC236}">
                <a16:creationId xmlns:a16="http://schemas.microsoft.com/office/drawing/2014/main" id="{BD9793D0-7059-2341-8896-893972A07443}"/>
              </a:ext>
            </a:extLst>
          </p:cNvPr>
          <p:cNvSpPr txBox="1"/>
          <p:nvPr/>
        </p:nvSpPr>
        <p:spPr>
          <a:xfrm>
            <a:off x="1127325" y="1819738"/>
            <a:ext cx="8483694" cy="1675843"/>
          </a:xfrm>
          <a:prstGeom prst="rect">
            <a:avLst/>
          </a:prstGeom>
          <a:noFill/>
        </p:spPr>
        <p:txBody>
          <a:bodyPr wrap="square" lIns="0" tIns="0" rIns="0" bIns="0" rtlCol="0">
            <a:spAutoFit/>
          </a:bodyPr>
          <a:lstStyle/>
          <a:p>
            <a:pPr>
              <a:lnSpc>
                <a:spcPct val="120000"/>
              </a:lnSpc>
              <a:spcAft>
                <a:spcPts val="300"/>
              </a:spcAft>
            </a:pPr>
            <a:r>
              <a:rPr lang="de-DE" sz="1400" b="1" dirty="0">
                <a:solidFill>
                  <a:schemeClr val="bg1"/>
                </a:solidFill>
              </a:rPr>
              <a:t>Bangkok, Berlin, </a:t>
            </a:r>
            <a:r>
              <a:rPr lang="de-DE" sz="1400" b="1" dirty="0" err="1">
                <a:solidFill>
                  <a:schemeClr val="bg1"/>
                </a:solidFill>
              </a:rPr>
              <a:t>Brussels</a:t>
            </a:r>
            <a:r>
              <a:rPr lang="de-DE" sz="1400" b="1" dirty="0">
                <a:solidFill>
                  <a:schemeClr val="bg1"/>
                </a:solidFill>
              </a:rPr>
              <a:t>, Cologne, Delhi-</a:t>
            </a:r>
            <a:r>
              <a:rPr lang="de-DE" sz="1400" b="1" dirty="0" err="1">
                <a:solidFill>
                  <a:schemeClr val="bg1"/>
                </a:solidFill>
              </a:rPr>
              <a:t>Gurugram</a:t>
            </a:r>
            <a:r>
              <a:rPr lang="de-DE" sz="1400" b="1" dirty="0">
                <a:solidFill>
                  <a:schemeClr val="bg1"/>
                </a:solidFill>
              </a:rPr>
              <a:t>, </a:t>
            </a:r>
            <a:r>
              <a:rPr lang="de-DE" sz="1400" b="1" dirty="0" err="1">
                <a:solidFill>
                  <a:schemeClr val="bg1"/>
                </a:solidFill>
              </a:rPr>
              <a:t>Dusseldorf</a:t>
            </a:r>
            <a:r>
              <a:rPr lang="de-DE" sz="1400" b="1" dirty="0">
                <a:solidFill>
                  <a:schemeClr val="bg1"/>
                </a:solidFill>
              </a:rPr>
              <a:t>, Essen, Frankfurt a.M., </a:t>
            </a:r>
            <a:br>
              <a:rPr lang="de-DE" sz="1400" b="1" dirty="0">
                <a:solidFill>
                  <a:schemeClr val="bg1"/>
                </a:solidFill>
              </a:rPr>
            </a:br>
            <a:r>
              <a:rPr lang="de-DE" sz="1400" b="1" dirty="0">
                <a:solidFill>
                  <a:schemeClr val="bg1"/>
                </a:solidFill>
              </a:rPr>
              <a:t>Hamburg, </a:t>
            </a:r>
            <a:r>
              <a:rPr lang="de-DE" sz="1400" b="1" dirty="0" err="1">
                <a:solidFill>
                  <a:schemeClr val="bg1"/>
                </a:solidFill>
              </a:rPr>
              <a:t>Hanover</a:t>
            </a:r>
            <a:r>
              <a:rPr lang="de-DE" sz="1400" b="1" dirty="0">
                <a:solidFill>
                  <a:schemeClr val="bg1"/>
                </a:solidFill>
              </a:rPr>
              <a:t>, Ho Chi Minh City, Kuala Lumpur, Jakarta, Leipzig, London, Luxembourg, Munich, Singapore, Stuttgart, </a:t>
            </a:r>
            <a:r>
              <a:rPr lang="de-DE" sz="1400" b="1" dirty="0" err="1">
                <a:solidFill>
                  <a:schemeClr val="bg1"/>
                </a:solidFill>
              </a:rPr>
              <a:t>Yangon</a:t>
            </a:r>
            <a:endParaRPr lang="de-DE" sz="1400" b="1" dirty="0">
              <a:solidFill>
                <a:schemeClr val="bg1"/>
              </a:solidFill>
            </a:endParaRPr>
          </a:p>
          <a:p>
            <a:endParaRPr lang="de-DE" sz="1400" b="1" i="0" u="none" strike="noStrike" kern="1200" baseline="0" dirty="0">
              <a:solidFill>
                <a:schemeClr val="bg1"/>
              </a:solidFill>
              <a:latin typeface="+mn-lt"/>
              <a:ea typeface="+mn-ea"/>
              <a:cs typeface="+mn-cs"/>
            </a:endParaRPr>
          </a:p>
          <a:p>
            <a:r>
              <a:rPr lang="en-US" sz="1400" dirty="0">
                <a:solidFill>
                  <a:schemeClr val="bg1"/>
                </a:solidFill>
              </a:rPr>
              <a:t>You can find further information at:</a:t>
            </a:r>
          </a:p>
          <a:p>
            <a:r>
              <a:rPr lang="de-DE" sz="1400" b="0" i="0" u="none" strike="noStrike" kern="1200" baseline="0" dirty="0">
                <a:solidFill>
                  <a:schemeClr val="bg1"/>
                </a:solidFill>
                <a:latin typeface="+mn-lt"/>
                <a:ea typeface="+mn-ea"/>
                <a:cs typeface="+mn-cs"/>
              </a:rPr>
              <a:t>www.luther-lawfirm.com</a:t>
            </a:r>
          </a:p>
          <a:p>
            <a:r>
              <a:rPr lang="de-DE" sz="1400" b="0" i="0" u="none" strike="noStrike" kern="1200" baseline="0" dirty="0">
                <a:solidFill>
                  <a:schemeClr val="bg1"/>
                </a:solidFill>
                <a:latin typeface="+mn-lt"/>
                <a:ea typeface="+mn-ea"/>
                <a:cs typeface="+mn-cs"/>
              </a:rPr>
              <a:t>www.luther-services.com</a:t>
            </a:r>
          </a:p>
        </p:txBody>
      </p:sp>
      <p:pic>
        <p:nvPicPr>
          <p:cNvPr id="7" name="Grafik 15">
            <a:extLst>
              <a:ext uri="{FF2B5EF4-FFF2-40B4-BE49-F238E27FC236}">
                <a16:creationId xmlns:a16="http://schemas.microsoft.com/office/drawing/2014/main" id="{857BD4EF-4502-C74F-B305-39C66BEB63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7325" y="981671"/>
            <a:ext cx="1803400" cy="469107"/>
          </a:xfrm>
          <a:prstGeom prst="rect">
            <a:avLst/>
          </a:prstGeom>
          <a:noFill/>
        </p:spPr>
      </p:pic>
      <p:sp>
        <p:nvSpPr>
          <p:cNvPr id="8" name="Textfeld 4"/>
          <p:cNvSpPr txBox="1"/>
          <p:nvPr/>
        </p:nvSpPr>
        <p:spPr>
          <a:xfrm>
            <a:off x="1098291" y="5756719"/>
            <a:ext cx="1971694" cy="102592"/>
          </a:xfrm>
          <a:prstGeom prst="rect">
            <a:avLst/>
          </a:prstGeom>
          <a:noFill/>
        </p:spPr>
        <p:txBody>
          <a:bodyPr wrap="none" lIns="0" tIns="0" rIns="0" bIns="0" rtlCol="0">
            <a:spAutoFit/>
          </a:bodyPr>
          <a:lstStyle/>
          <a:p>
            <a:r>
              <a:rPr lang="en-US" sz="1000" b="1" baseline="30000" dirty="0">
                <a:solidFill>
                  <a:schemeClr val="bg1"/>
                </a:solidFill>
              </a:rPr>
              <a:t> </a:t>
            </a:r>
            <a:r>
              <a:rPr lang="de-DE" sz="1000" b="1" baseline="30000" dirty="0">
                <a:solidFill>
                  <a:schemeClr val="bg1"/>
                </a:solidFill>
              </a:rPr>
              <a:t>Legal </a:t>
            </a:r>
            <a:r>
              <a:rPr lang="de-DE" sz="1000" b="1" baseline="30000" dirty="0" err="1">
                <a:solidFill>
                  <a:schemeClr val="bg1"/>
                </a:solidFill>
              </a:rPr>
              <a:t>and</a:t>
            </a:r>
            <a:r>
              <a:rPr lang="de-DE" sz="1000" b="1" baseline="30000" dirty="0">
                <a:solidFill>
                  <a:schemeClr val="bg1"/>
                </a:solidFill>
              </a:rPr>
              <a:t> </a:t>
            </a:r>
            <a:r>
              <a:rPr lang="de-DE" sz="1000" b="1" baseline="30000" dirty="0" err="1">
                <a:solidFill>
                  <a:schemeClr val="bg1"/>
                </a:solidFill>
              </a:rPr>
              <a:t>Tax</a:t>
            </a:r>
            <a:r>
              <a:rPr lang="de-DE" sz="1000" b="1" baseline="30000" dirty="0">
                <a:solidFill>
                  <a:schemeClr val="bg1"/>
                </a:solidFill>
              </a:rPr>
              <a:t> </a:t>
            </a:r>
            <a:r>
              <a:rPr lang="de-DE" sz="1000" b="1" baseline="30000" dirty="0" err="1">
                <a:solidFill>
                  <a:schemeClr val="bg1"/>
                </a:solidFill>
              </a:rPr>
              <a:t>Advice</a:t>
            </a:r>
            <a:r>
              <a:rPr lang="de-DE" sz="1000" b="1" baseline="30000" dirty="0">
                <a:solidFill>
                  <a:schemeClr val="bg1"/>
                </a:solidFill>
              </a:rPr>
              <a:t> | www.luther-lawfirm.com</a:t>
            </a:r>
          </a:p>
        </p:txBody>
      </p:sp>
      <p:pic>
        <p:nvPicPr>
          <p:cNvPr id="9" name="Grafik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43581" y="5313334"/>
            <a:ext cx="1434176" cy="694153"/>
          </a:xfrm>
          <a:prstGeom prst="rect">
            <a:avLst/>
          </a:prstGeom>
        </p:spPr>
      </p:pic>
    </p:spTree>
    <p:extLst>
      <p:ext uri="{BB962C8B-B14F-4D97-AF65-F5344CB8AC3E}">
        <p14:creationId xmlns:p14="http://schemas.microsoft.com/office/powerpoint/2010/main" val="1063162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p:txBody>
          <a:bodyPr>
            <a:normAutofit/>
          </a:bodyPr>
          <a:lstStyle/>
          <a:p>
            <a:pPr lvl="6"/>
            <a:r>
              <a:rPr lang="en-GB" noProof="0" dirty="0">
                <a:latin typeface="Arial (Body)"/>
              </a:rPr>
              <a:t>Luther at a glance</a:t>
            </a:r>
          </a:p>
          <a:p>
            <a:pPr lvl="6"/>
            <a:r>
              <a:rPr lang="en-GB" dirty="0">
                <a:latin typeface="Arial (Body)"/>
              </a:rPr>
              <a:t>Luther Luxembourg</a:t>
            </a:r>
          </a:p>
          <a:p>
            <a:pPr lvl="6"/>
            <a:r>
              <a:rPr lang="en-GB" dirty="0">
                <a:latin typeface="Arial (Body)"/>
              </a:rPr>
              <a:t>Experience</a:t>
            </a:r>
          </a:p>
          <a:p>
            <a:pPr lvl="6"/>
            <a:r>
              <a:rPr lang="en-GB" noProof="0" dirty="0">
                <a:latin typeface="Arial (Body)"/>
              </a:rPr>
              <a:t>Key Contacts</a:t>
            </a:r>
          </a:p>
        </p:txBody>
      </p:sp>
      <p:sp>
        <p:nvSpPr>
          <p:cNvPr id="3" name="Title 2"/>
          <p:cNvSpPr>
            <a:spLocks noGrp="1"/>
          </p:cNvSpPr>
          <p:nvPr>
            <p:ph type="title"/>
          </p:nvPr>
        </p:nvSpPr>
        <p:spPr/>
        <p:txBody>
          <a:bodyPr/>
          <a:lstStyle/>
          <a:p>
            <a:r>
              <a:rPr lang="en-GB" noProof="0" dirty="0"/>
              <a:t>Content</a:t>
            </a:r>
          </a:p>
        </p:txBody>
      </p:sp>
      <p:sp>
        <p:nvSpPr>
          <p:cNvPr id="4" name="Date Placeholder 3"/>
          <p:cNvSpPr>
            <a:spLocks noGrp="1"/>
          </p:cNvSpPr>
          <p:nvPr>
            <p:ph type="dt" sz="half" idx="13"/>
          </p:nvPr>
        </p:nvSpPr>
        <p:spPr/>
        <p:txBody>
          <a:bodyPr/>
          <a:lstStyle/>
          <a:p>
            <a:r>
              <a:rPr lang="de-DE"/>
              <a:t>Luther | </a:t>
            </a:r>
            <a:fld id="{6BAA0EA4-C0C0-4680-ADD9-CC8BB6E03C1B}" type="datetime1">
              <a:rPr lang="en-GB" smtClean="0"/>
              <a:t>15/03/2024</a:t>
            </a:fld>
            <a:r>
              <a:rPr lang="de-DE"/>
              <a:t> |</a:t>
            </a:r>
            <a:endParaRPr lang="de-DE" dirty="0"/>
          </a:p>
        </p:txBody>
      </p:sp>
      <p:sp>
        <p:nvSpPr>
          <p:cNvPr id="5" name="Slide Number Placeholder 4"/>
          <p:cNvSpPr>
            <a:spLocks noGrp="1"/>
          </p:cNvSpPr>
          <p:nvPr>
            <p:ph type="sldNum" sz="quarter" idx="14"/>
          </p:nvPr>
        </p:nvSpPr>
        <p:spPr/>
        <p:txBody>
          <a:bodyPr/>
          <a:lstStyle/>
          <a:p>
            <a:fld id="{C89B083E-A8E9-4308-81A6-289C9EE8FE17}" type="slidenum">
              <a:rPr lang="de-DE" smtClean="0"/>
              <a:pPr/>
              <a:t>2</a:t>
            </a:fld>
            <a:endParaRPr lang="de-DE"/>
          </a:p>
        </p:txBody>
      </p:sp>
    </p:spTree>
    <p:extLst>
      <p:ext uri="{BB962C8B-B14F-4D97-AF65-F5344CB8AC3E}">
        <p14:creationId xmlns:p14="http://schemas.microsoft.com/office/powerpoint/2010/main" val="2276743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Luther at </a:t>
            </a:r>
            <a:r>
              <a:rPr lang="en-GB" dirty="0"/>
              <a:t>a </a:t>
            </a:r>
            <a:r>
              <a:rPr lang="en-GB" noProof="0" dirty="0"/>
              <a:t>glance</a:t>
            </a:r>
          </a:p>
        </p:txBody>
      </p:sp>
      <p:sp>
        <p:nvSpPr>
          <p:cNvPr id="3" name="Date Placeholder 2"/>
          <p:cNvSpPr>
            <a:spLocks noGrp="1"/>
          </p:cNvSpPr>
          <p:nvPr>
            <p:ph type="dt" sz="half" idx="10"/>
          </p:nvPr>
        </p:nvSpPr>
        <p:spPr/>
        <p:txBody>
          <a:bodyPr/>
          <a:lstStyle/>
          <a:p>
            <a:r>
              <a:rPr lang="de-DE"/>
              <a:t>Luther | </a:t>
            </a:r>
            <a:fld id="{5F7E1C00-5CD7-4366-87CF-0E0F94E83A93}" type="datetime1">
              <a:rPr lang="en-GB" smtClean="0"/>
              <a:t>15/03/2024</a:t>
            </a:fld>
            <a:r>
              <a:rPr lang="de-DE"/>
              <a:t> |</a:t>
            </a:r>
            <a:endParaRPr lang="de-DE" dirty="0"/>
          </a:p>
        </p:txBody>
      </p:sp>
      <p:sp>
        <p:nvSpPr>
          <p:cNvPr id="4" name="Slide Number Placeholder 3"/>
          <p:cNvSpPr>
            <a:spLocks noGrp="1"/>
          </p:cNvSpPr>
          <p:nvPr>
            <p:ph type="sldNum" sz="quarter" idx="11"/>
          </p:nvPr>
        </p:nvSpPr>
        <p:spPr/>
        <p:txBody>
          <a:bodyPr/>
          <a:lstStyle/>
          <a:p>
            <a:fld id="{C89B083E-A8E9-4308-81A6-289C9EE8FE17}" type="slidenum">
              <a:rPr lang="de-DE" smtClean="0"/>
              <a:pPr/>
              <a:t>3</a:t>
            </a:fld>
            <a:endParaRPr lang="de-DE"/>
          </a:p>
        </p:txBody>
      </p:sp>
    </p:spTree>
    <p:extLst>
      <p:ext uri="{BB962C8B-B14F-4D97-AF65-F5344CB8AC3E}">
        <p14:creationId xmlns:p14="http://schemas.microsoft.com/office/powerpoint/2010/main" val="1313897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quarter" idx="12"/>
          </p:nvPr>
        </p:nvSpPr>
        <p:spPr/>
        <p:txBody>
          <a:bodyPr>
            <a:normAutofit/>
          </a:bodyPr>
          <a:lstStyle/>
          <a:p>
            <a:r>
              <a:rPr lang="en-GB" sz="1300" dirty="0"/>
              <a:t>Luther stands for expertise and dedication. With enthusiasm for our profession and the matter at hand, we work out precise answers to your questions. We provide our clients with the best possible solution. Not too much and not too little – our advice always hits the mark. </a:t>
            </a:r>
          </a:p>
          <a:p>
            <a:r>
              <a:rPr lang="en-GB" sz="1300" dirty="0"/>
              <a:t>We are aware of the importance of using resources efficiently and giving priority to sustainable and forward-looking planning. Therefore, we always keep an eye on the economic and financial effects of our advice. This applies both to controversial disputes as well as to structuring advice.</a:t>
            </a:r>
          </a:p>
          <a:p>
            <a:r>
              <a:rPr lang="en-US" sz="1300" dirty="0"/>
              <a:t>Luther has been named “</a:t>
            </a:r>
            <a:r>
              <a:rPr lang="en-US" sz="1300" b="1" dirty="0"/>
              <a:t>Law Firm of the Year: Germany 2021</a:t>
            </a:r>
            <a:r>
              <a:rPr lang="en-US" sz="1300" dirty="0"/>
              <a:t>” and also “</a:t>
            </a:r>
            <a:r>
              <a:rPr lang="en-US" sz="1300" b="1" dirty="0"/>
              <a:t>European Law Firm of the Year 2021</a:t>
            </a:r>
            <a:r>
              <a:rPr lang="en-US" sz="1300" dirty="0"/>
              <a:t>” by The Lawyer, one of the most well-known legal magazines worldwide. </a:t>
            </a:r>
            <a:endParaRPr lang="en-GB" sz="1300" dirty="0"/>
          </a:p>
        </p:txBody>
      </p:sp>
      <p:sp>
        <p:nvSpPr>
          <p:cNvPr id="3" name="Title 2"/>
          <p:cNvSpPr>
            <a:spLocks noGrp="1"/>
          </p:cNvSpPr>
          <p:nvPr>
            <p:ph type="title"/>
          </p:nvPr>
        </p:nvSpPr>
        <p:spPr/>
        <p:txBody>
          <a:bodyPr/>
          <a:lstStyle/>
          <a:p>
            <a:r>
              <a:rPr lang="en-GB" noProof="0" dirty="0"/>
              <a:t>Hits the mark. Luther.</a:t>
            </a:r>
          </a:p>
        </p:txBody>
      </p:sp>
      <p:sp>
        <p:nvSpPr>
          <p:cNvPr id="4" name="Date Placeholder 3"/>
          <p:cNvSpPr>
            <a:spLocks noGrp="1"/>
          </p:cNvSpPr>
          <p:nvPr>
            <p:ph type="dt" sz="half" idx="13"/>
          </p:nvPr>
        </p:nvSpPr>
        <p:spPr/>
        <p:txBody>
          <a:bodyPr/>
          <a:lstStyle/>
          <a:p>
            <a:r>
              <a:rPr lang="de-DE"/>
              <a:t>Luther | </a:t>
            </a:r>
            <a:fld id="{6BAA0EA4-C0C0-4680-ADD9-CC8BB6E03C1B}" type="datetime1">
              <a:rPr lang="en-GB" smtClean="0"/>
              <a:pPr/>
              <a:t>15/03/2024</a:t>
            </a:fld>
            <a:r>
              <a:rPr lang="de-DE"/>
              <a:t> |</a:t>
            </a:r>
            <a:endParaRPr lang="de-DE" dirty="0"/>
          </a:p>
        </p:txBody>
      </p:sp>
      <p:sp>
        <p:nvSpPr>
          <p:cNvPr id="5" name="Slide Number Placeholder 4"/>
          <p:cNvSpPr>
            <a:spLocks noGrp="1"/>
          </p:cNvSpPr>
          <p:nvPr>
            <p:ph type="sldNum" sz="quarter" idx="14"/>
          </p:nvPr>
        </p:nvSpPr>
        <p:spPr/>
        <p:txBody>
          <a:bodyPr/>
          <a:lstStyle/>
          <a:p>
            <a:fld id="{C89B083E-A8E9-4308-81A6-289C9EE8FE17}" type="slidenum">
              <a:rPr lang="de-DE" smtClean="0"/>
              <a:pPr/>
              <a:t>4</a:t>
            </a:fld>
            <a:endParaRPr lang="de-DE"/>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6800" y="3839509"/>
            <a:ext cx="11016000" cy="2471291"/>
          </a:xfrm>
          <a:prstGeom prst="rect">
            <a:avLst/>
          </a:prstGeom>
        </p:spPr>
      </p:pic>
      <p:sp>
        <p:nvSpPr>
          <p:cNvPr id="11" name="TextBox 10"/>
          <p:cNvSpPr txBox="1"/>
          <p:nvPr/>
        </p:nvSpPr>
        <p:spPr>
          <a:xfrm>
            <a:off x="587375" y="4870800"/>
            <a:ext cx="2488333" cy="1440000"/>
          </a:xfrm>
          <a:prstGeom prst="rect">
            <a:avLst/>
          </a:prstGeom>
          <a:noFill/>
        </p:spPr>
        <p:txBody>
          <a:bodyPr wrap="none" rtlCol="0" anchor="ctr">
            <a:noAutofit/>
          </a:bodyPr>
          <a:lstStyle/>
          <a:p>
            <a:pPr algn="ctr"/>
            <a:r>
              <a:rPr lang="de-DE" sz="8800" b="1" dirty="0">
                <a:solidFill>
                  <a:schemeClr val="bg1"/>
                </a:solidFill>
              </a:rPr>
              <a:t>420</a:t>
            </a:r>
          </a:p>
        </p:txBody>
      </p:sp>
      <p:sp>
        <p:nvSpPr>
          <p:cNvPr id="12" name="TextBox 11"/>
          <p:cNvSpPr txBox="1"/>
          <p:nvPr/>
        </p:nvSpPr>
        <p:spPr>
          <a:xfrm>
            <a:off x="3432175" y="4870800"/>
            <a:ext cx="2488333" cy="1440000"/>
          </a:xfrm>
          <a:prstGeom prst="rect">
            <a:avLst/>
          </a:prstGeom>
          <a:noFill/>
        </p:spPr>
        <p:txBody>
          <a:bodyPr wrap="none" rtlCol="0" anchor="ctr">
            <a:noAutofit/>
          </a:bodyPr>
          <a:lstStyle/>
          <a:p>
            <a:pPr algn="ctr"/>
            <a:r>
              <a:rPr lang="de-DE" sz="8800" b="1" dirty="0">
                <a:solidFill>
                  <a:schemeClr val="bg1"/>
                </a:solidFill>
              </a:rPr>
              <a:t>21</a:t>
            </a:r>
          </a:p>
        </p:txBody>
      </p:sp>
      <p:sp>
        <p:nvSpPr>
          <p:cNvPr id="13" name="Rectangle 12"/>
          <p:cNvSpPr/>
          <p:nvPr/>
        </p:nvSpPr>
        <p:spPr>
          <a:xfrm>
            <a:off x="728879" y="3931538"/>
            <a:ext cx="2080224" cy="502343"/>
          </a:xfrm>
          <a:prstGeom prst="rect">
            <a:avLst/>
          </a:prstGeom>
          <a:solidFill>
            <a:srgbClr val="C10B48"/>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t"/>
          <a:lstStyle/>
          <a:p>
            <a:r>
              <a:rPr lang="en-GB" sz="1400" b="1" i="0" u="none" strike="noStrike" kern="1200" baseline="0" dirty="0">
                <a:solidFill>
                  <a:schemeClr val="lt1"/>
                </a:solidFill>
              </a:rPr>
              <a:t>Lawyers and tax advisors</a:t>
            </a:r>
            <a:endParaRPr lang="en-GB" sz="1400" b="1" dirty="0"/>
          </a:p>
        </p:txBody>
      </p:sp>
      <p:sp>
        <p:nvSpPr>
          <p:cNvPr id="14" name="Rectangle 13"/>
          <p:cNvSpPr/>
          <p:nvPr/>
        </p:nvSpPr>
        <p:spPr>
          <a:xfrm>
            <a:off x="3558577" y="3931538"/>
            <a:ext cx="2080224" cy="502343"/>
          </a:xfrm>
          <a:prstGeom prst="rect">
            <a:avLst/>
          </a:prstGeom>
          <a:solidFill>
            <a:srgbClr val="89198F"/>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t"/>
          <a:lstStyle/>
          <a:p>
            <a:r>
              <a:rPr lang="en-GB" sz="1400" b="1" i="0" u="none" strike="noStrike" kern="1200" baseline="0" dirty="0">
                <a:solidFill>
                  <a:schemeClr val="lt1"/>
                </a:solidFill>
              </a:rPr>
              <a:t>Locations</a:t>
            </a:r>
            <a:endParaRPr lang="en-GB" sz="1400" b="1" dirty="0"/>
          </a:p>
        </p:txBody>
      </p:sp>
      <p:sp>
        <p:nvSpPr>
          <p:cNvPr id="15" name="Rectangle 14"/>
          <p:cNvSpPr/>
          <p:nvPr/>
        </p:nvSpPr>
        <p:spPr>
          <a:xfrm>
            <a:off x="9238712" y="3931538"/>
            <a:ext cx="2364430" cy="1038428"/>
          </a:xfrm>
          <a:prstGeom prst="rect">
            <a:avLst/>
          </a:prstGeom>
          <a:solidFill>
            <a:srgbClr val="29439F"/>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t"/>
          <a:lstStyle/>
          <a:p>
            <a:r>
              <a:rPr lang="en-GB" sz="1400" b="1" i="0" u="none" strike="noStrike" kern="1200" baseline="0" dirty="0">
                <a:solidFill>
                  <a:schemeClr val="lt1"/>
                </a:solidFill>
              </a:rPr>
              <a:t>Offices in international financial centres and investment locations</a:t>
            </a:r>
            <a:endParaRPr lang="en-GB" sz="1400" b="1" dirty="0"/>
          </a:p>
        </p:txBody>
      </p:sp>
      <p:sp>
        <p:nvSpPr>
          <p:cNvPr id="16" name="Rectangle 15"/>
          <p:cNvSpPr/>
          <p:nvPr/>
        </p:nvSpPr>
        <p:spPr>
          <a:xfrm>
            <a:off x="6404166" y="3931538"/>
            <a:ext cx="2364430" cy="1038428"/>
          </a:xfrm>
          <a:prstGeom prst="rect">
            <a:avLst/>
          </a:prstGeom>
          <a:solidFill>
            <a:srgbClr val="522383"/>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t"/>
          <a:lstStyle/>
          <a:p>
            <a:r>
              <a:rPr lang="en-GB" sz="1400" b="1" i="0" u="none" strike="noStrike" kern="1200" baseline="0" dirty="0">
                <a:solidFill>
                  <a:schemeClr val="lt1"/>
                </a:solidFill>
              </a:rPr>
              <a:t>Long-standing connections to commercial law firms worldwide</a:t>
            </a:r>
            <a:endParaRPr lang="en-GB" sz="1400" b="1" dirty="0"/>
          </a:p>
        </p:txBody>
      </p:sp>
    </p:spTree>
    <p:extLst>
      <p:ext uri="{BB962C8B-B14F-4D97-AF65-F5344CB8AC3E}">
        <p14:creationId xmlns:p14="http://schemas.microsoft.com/office/powerpoint/2010/main" val="700133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AF122032-8570-C2FB-25A6-BF1D1CE0DC4E}"/>
              </a:ext>
            </a:extLst>
          </p:cNvPr>
          <p:cNvPicPr>
            <a:picLocks noChangeAspect="1"/>
          </p:cNvPicPr>
          <p:nvPr/>
        </p:nvPicPr>
        <p:blipFill rotWithShape="1">
          <a:blip r:embed="rId2"/>
          <a:srcRect r="3431"/>
          <a:stretch/>
        </p:blipFill>
        <p:spPr>
          <a:xfrm>
            <a:off x="978254" y="2902694"/>
            <a:ext cx="6144442" cy="3229613"/>
          </a:xfrm>
          <a:prstGeom prst="rect">
            <a:avLst/>
          </a:prstGeom>
        </p:spPr>
      </p:pic>
      <p:sp>
        <p:nvSpPr>
          <p:cNvPr id="3" name="Title 2"/>
          <p:cNvSpPr>
            <a:spLocks noGrp="1"/>
          </p:cNvSpPr>
          <p:nvPr>
            <p:ph type="title"/>
          </p:nvPr>
        </p:nvSpPr>
        <p:spPr/>
        <p:txBody>
          <a:bodyPr/>
          <a:lstStyle/>
          <a:p>
            <a:r>
              <a:rPr lang="en-GB" noProof="0" dirty="0"/>
              <a:t>Our locations</a:t>
            </a:r>
          </a:p>
        </p:txBody>
      </p:sp>
      <p:sp>
        <p:nvSpPr>
          <p:cNvPr id="4" name="Date Placeholder 3"/>
          <p:cNvSpPr>
            <a:spLocks noGrp="1"/>
          </p:cNvSpPr>
          <p:nvPr>
            <p:ph type="dt" sz="half" idx="13"/>
          </p:nvPr>
        </p:nvSpPr>
        <p:spPr/>
        <p:txBody>
          <a:bodyPr/>
          <a:lstStyle/>
          <a:p>
            <a:r>
              <a:rPr lang="de-DE"/>
              <a:t>Luther | </a:t>
            </a:r>
            <a:fld id="{6BAA0EA4-C0C0-4680-ADD9-CC8BB6E03C1B}" type="datetime1">
              <a:rPr lang="en-GB" smtClean="0"/>
              <a:t>15/03/2024</a:t>
            </a:fld>
            <a:r>
              <a:rPr lang="de-DE"/>
              <a:t> |</a:t>
            </a:r>
            <a:endParaRPr lang="de-DE" dirty="0"/>
          </a:p>
        </p:txBody>
      </p:sp>
      <p:sp>
        <p:nvSpPr>
          <p:cNvPr id="5" name="Slide Number Placeholder 4"/>
          <p:cNvSpPr>
            <a:spLocks noGrp="1"/>
          </p:cNvSpPr>
          <p:nvPr>
            <p:ph type="sldNum" sz="quarter" idx="14"/>
          </p:nvPr>
        </p:nvSpPr>
        <p:spPr/>
        <p:txBody>
          <a:bodyPr/>
          <a:lstStyle/>
          <a:p>
            <a:fld id="{C89B083E-A8E9-4308-81A6-289C9EE8FE17}" type="slidenum">
              <a:rPr lang="de-DE" smtClean="0"/>
              <a:pPr/>
              <a:t>5</a:t>
            </a:fld>
            <a:endParaRPr lang="de-DE"/>
          </a:p>
        </p:txBody>
      </p:sp>
      <p:sp>
        <p:nvSpPr>
          <p:cNvPr id="6" name="Content Placeholder 4"/>
          <p:cNvSpPr>
            <a:spLocks noGrp="1"/>
          </p:cNvSpPr>
          <p:nvPr>
            <p:ph sz="quarter" idx="12"/>
          </p:nvPr>
        </p:nvSpPr>
        <p:spPr>
          <a:xfrm>
            <a:off x="586800" y="1810800"/>
            <a:ext cx="11016000" cy="887576"/>
          </a:xfrm>
        </p:spPr>
        <p:txBody>
          <a:bodyPr>
            <a:noAutofit/>
          </a:bodyPr>
          <a:lstStyle/>
          <a:p>
            <a:pPr>
              <a:lnSpc>
                <a:spcPct val="110000"/>
              </a:lnSpc>
            </a:pPr>
            <a:r>
              <a:rPr lang="en-GB" sz="1400" b="1" spc="-10" dirty="0">
                <a:solidFill>
                  <a:srgbClr val="C7114A"/>
                </a:solidFill>
              </a:rPr>
              <a:t>We have a global outlook, </a:t>
            </a:r>
            <a:r>
              <a:rPr lang="en-US" sz="1400" dirty="0"/>
              <a:t>with international offices in 10 key economic and financial </a:t>
            </a:r>
            <a:r>
              <a:rPr lang="en-US" sz="1400" dirty="0" err="1"/>
              <a:t>centres</a:t>
            </a:r>
            <a:r>
              <a:rPr lang="en-US" sz="1400" dirty="0"/>
              <a:t> in Europe and Asia. We also maintain close relationships with other commercial law firms in all relevant jurisdictions. Luther is a founding member of </a:t>
            </a:r>
            <a:r>
              <a:rPr lang="en-US" sz="1400" dirty="0" err="1"/>
              <a:t>unyer</a:t>
            </a:r>
            <a:r>
              <a:rPr lang="en-US" sz="1400" dirty="0"/>
              <a:t> (www.unyer.com), a global </a:t>
            </a:r>
            <a:r>
              <a:rPr lang="en-US" sz="1400" dirty="0" err="1"/>
              <a:t>organisation</a:t>
            </a:r>
            <a:r>
              <a:rPr lang="en-US" sz="1400" dirty="0"/>
              <a:t> of leading professional services firms that cooperate exclusively with each other. This way, we ensure a seamless service for our clients throughout their demanding international projects</a:t>
            </a:r>
            <a:r>
              <a:rPr lang="en-GB" sz="1400" dirty="0"/>
              <a:t>.</a:t>
            </a:r>
            <a:endParaRPr lang="de-DE" sz="1400" dirty="0"/>
          </a:p>
        </p:txBody>
      </p:sp>
      <p:sp>
        <p:nvSpPr>
          <p:cNvPr id="8" name="Rectangle 7"/>
          <p:cNvSpPr/>
          <p:nvPr/>
        </p:nvSpPr>
        <p:spPr>
          <a:xfrm>
            <a:off x="8032375" y="2847517"/>
            <a:ext cx="3572249" cy="3797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1"/>
                </a:solidFill>
              </a:rPr>
              <a:t>Our locations</a:t>
            </a:r>
          </a:p>
        </p:txBody>
      </p:sp>
      <p:sp>
        <p:nvSpPr>
          <p:cNvPr id="9" name="Rectangle 8"/>
          <p:cNvSpPr/>
          <p:nvPr/>
        </p:nvSpPr>
        <p:spPr>
          <a:xfrm>
            <a:off x="8032375" y="3281084"/>
            <a:ext cx="1941460" cy="27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600" b="1" dirty="0">
                <a:solidFill>
                  <a:schemeClr val="tx1"/>
                </a:solidFill>
              </a:rPr>
              <a:t>Bangkok</a:t>
            </a:r>
          </a:p>
          <a:p>
            <a:r>
              <a:rPr lang="en-GB" sz="1600" b="1" dirty="0">
                <a:solidFill>
                  <a:schemeClr val="tx1"/>
                </a:solidFill>
              </a:rPr>
              <a:t>Berlin</a:t>
            </a:r>
          </a:p>
          <a:p>
            <a:r>
              <a:rPr lang="en-GB" sz="1600" b="1" dirty="0">
                <a:solidFill>
                  <a:schemeClr val="tx1"/>
                </a:solidFill>
              </a:rPr>
              <a:t>Brussels</a:t>
            </a:r>
          </a:p>
          <a:p>
            <a:r>
              <a:rPr lang="en-GB" sz="1600" b="1" dirty="0">
                <a:solidFill>
                  <a:schemeClr val="tx1"/>
                </a:solidFill>
              </a:rPr>
              <a:t>Cologne</a:t>
            </a:r>
          </a:p>
          <a:p>
            <a:r>
              <a:rPr lang="en-GB" sz="1600" b="1" dirty="0">
                <a:solidFill>
                  <a:schemeClr val="tx1"/>
                </a:solidFill>
              </a:rPr>
              <a:t>Delhi-</a:t>
            </a:r>
            <a:r>
              <a:rPr lang="en-GB" sz="1600" b="1" dirty="0" err="1">
                <a:solidFill>
                  <a:schemeClr val="tx1"/>
                </a:solidFill>
              </a:rPr>
              <a:t>Gurugram</a:t>
            </a:r>
            <a:endParaRPr lang="en-GB" sz="1600" b="1" dirty="0">
              <a:solidFill>
                <a:schemeClr val="tx1"/>
              </a:solidFill>
            </a:endParaRPr>
          </a:p>
          <a:p>
            <a:r>
              <a:rPr lang="en-GB" sz="1600" b="1" dirty="0">
                <a:solidFill>
                  <a:schemeClr val="tx1"/>
                </a:solidFill>
              </a:rPr>
              <a:t>Dusseldorf</a:t>
            </a:r>
          </a:p>
          <a:p>
            <a:r>
              <a:rPr lang="en-GB" sz="1600" b="1" dirty="0">
                <a:solidFill>
                  <a:schemeClr val="tx1"/>
                </a:solidFill>
              </a:rPr>
              <a:t>Essen</a:t>
            </a:r>
          </a:p>
          <a:p>
            <a:r>
              <a:rPr lang="en-GB" sz="1600" b="1" dirty="0">
                <a:solidFill>
                  <a:schemeClr val="tx1"/>
                </a:solidFill>
              </a:rPr>
              <a:t>Frankfurt </a:t>
            </a:r>
            <a:r>
              <a:rPr lang="en-GB" sz="1600" b="1" dirty="0" err="1">
                <a:solidFill>
                  <a:schemeClr val="tx1"/>
                </a:solidFill>
              </a:rPr>
              <a:t>a.M.</a:t>
            </a:r>
            <a:endParaRPr lang="en-GB" sz="1600" b="1" dirty="0">
              <a:solidFill>
                <a:schemeClr val="tx1"/>
              </a:solidFill>
            </a:endParaRPr>
          </a:p>
          <a:p>
            <a:r>
              <a:rPr lang="en-GB" sz="1600" b="1" dirty="0">
                <a:solidFill>
                  <a:schemeClr val="tx1"/>
                </a:solidFill>
              </a:rPr>
              <a:t>Hamburg</a:t>
            </a:r>
          </a:p>
          <a:p>
            <a:r>
              <a:rPr lang="en-GB" sz="1600" b="1" dirty="0">
                <a:solidFill>
                  <a:schemeClr val="tx1"/>
                </a:solidFill>
              </a:rPr>
              <a:t>Hanover</a:t>
            </a:r>
            <a:br>
              <a:rPr lang="en-GB" sz="1600" b="1" dirty="0">
                <a:solidFill>
                  <a:schemeClr val="tx1"/>
                </a:solidFill>
              </a:rPr>
            </a:br>
            <a:r>
              <a:rPr lang="de-DE" sz="1600" b="1" dirty="0">
                <a:solidFill>
                  <a:schemeClr val="tx1"/>
                </a:solidFill>
              </a:rPr>
              <a:t>Ho Chi Minh City</a:t>
            </a:r>
          </a:p>
          <a:p>
            <a:endParaRPr lang="en-GB" sz="1600" b="1" dirty="0">
              <a:solidFill>
                <a:schemeClr val="tx1"/>
              </a:solidFill>
            </a:endParaRPr>
          </a:p>
        </p:txBody>
      </p:sp>
      <p:sp>
        <p:nvSpPr>
          <p:cNvPr id="10" name="Rectangle 9"/>
          <p:cNvSpPr/>
          <p:nvPr/>
        </p:nvSpPr>
        <p:spPr>
          <a:xfrm>
            <a:off x="9973835" y="3281084"/>
            <a:ext cx="1620000" cy="27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600" b="1" dirty="0">
                <a:solidFill>
                  <a:schemeClr val="tx1"/>
                </a:solidFill>
              </a:rPr>
              <a:t>Jakarta</a:t>
            </a:r>
          </a:p>
          <a:p>
            <a:r>
              <a:rPr lang="en-GB" sz="1600" b="1" dirty="0">
                <a:solidFill>
                  <a:schemeClr val="tx1"/>
                </a:solidFill>
              </a:rPr>
              <a:t>Kuala Lumpur</a:t>
            </a:r>
          </a:p>
          <a:p>
            <a:r>
              <a:rPr lang="en-GB" sz="1600" b="1" dirty="0">
                <a:solidFill>
                  <a:schemeClr val="tx1"/>
                </a:solidFill>
              </a:rPr>
              <a:t>Leipzig</a:t>
            </a:r>
          </a:p>
          <a:p>
            <a:r>
              <a:rPr lang="en-GB" sz="1600" b="1" dirty="0">
                <a:solidFill>
                  <a:schemeClr val="tx1"/>
                </a:solidFill>
              </a:rPr>
              <a:t>London </a:t>
            </a:r>
          </a:p>
          <a:p>
            <a:r>
              <a:rPr lang="en-GB" sz="1600" b="1" dirty="0">
                <a:solidFill>
                  <a:schemeClr val="tx1"/>
                </a:solidFill>
              </a:rPr>
              <a:t>Luxembourg </a:t>
            </a:r>
          </a:p>
          <a:p>
            <a:r>
              <a:rPr lang="en-GB" sz="1600" b="1" dirty="0">
                <a:solidFill>
                  <a:schemeClr val="tx1"/>
                </a:solidFill>
              </a:rPr>
              <a:t>Munich</a:t>
            </a:r>
          </a:p>
          <a:p>
            <a:r>
              <a:rPr lang="en-GB" sz="1600" b="1" dirty="0">
                <a:solidFill>
                  <a:schemeClr val="tx1"/>
                </a:solidFill>
              </a:rPr>
              <a:t>Singapore</a:t>
            </a:r>
          </a:p>
          <a:p>
            <a:r>
              <a:rPr lang="en-GB" sz="1600" b="1" dirty="0">
                <a:solidFill>
                  <a:schemeClr val="tx1"/>
                </a:solidFill>
              </a:rPr>
              <a:t>Stuttgart</a:t>
            </a:r>
          </a:p>
          <a:p>
            <a:r>
              <a:rPr lang="en-GB" sz="1600" b="1" dirty="0">
                <a:solidFill>
                  <a:schemeClr val="tx1"/>
                </a:solidFill>
              </a:rPr>
              <a:t>Yangon </a:t>
            </a:r>
          </a:p>
        </p:txBody>
      </p:sp>
      <p:grpSp>
        <p:nvGrpSpPr>
          <p:cNvPr id="11" name="Group 10"/>
          <p:cNvGrpSpPr/>
          <p:nvPr/>
        </p:nvGrpSpPr>
        <p:grpSpPr>
          <a:xfrm>
            <a:off x="612638" y="5162079"/>
            <a:ext cx="1521183" cy="666774"/>
            <a:chOff x="612638" y="5162079"/>
            <a:chExt cx="1521183" cy="666774"/>
          </a:xfrm>
        </p:grpSpPr>
        <p:sp>
          <p:nvSpPr>
            <p:cNvPr id="12" name="Rectangle 11"/>
            <p:cNvSpPr>
              <a:spLocks noChangeAspect="1"/>
            </p:cNvSpPr>
            <p:nvPr userDrawn="1"/>
          </p:nvSpPr>
          <p:spPr>
            <a:xfrm>
              <a:off x="612638" y="5262717"/>
              <a:ext cx="102119" cy="1021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tangle 12"/>
            <p:cNvSpPr>
              <a:spLocks noChangeAspect="1"/>
            </p:cNvSpPr>
            <p:nvPr userDrawn="1"/>
          </p:nvSpPr>
          <p:spPr>
            <a:xfrm>
              <a:off x="612638" y="5623904"/>
              <a:ext cx="102119" cy="10211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xtBox 13"/>
            <p:cNvSpPr txBox="1"/>
            <p:nvPr userDrawn="1"/>
          </p:nvSpPr>
          <p:spPr>
            <a:xfrm>
              <a:off x="685989" y="5162079"/>
              <a:ext cx="1447832" cy="307777"/>
            </a:xfrm>
            <a:prstGeom prst="rect">
              <a:avLst/>
            </a:prstGeom>
            <a:noFill/>
          </p:spPr>
          <p:txBody>
            <a:bodyPr wrap="none" rtlCol="0">
              <a:spAutoFit/>
            </a:bodyPr>
            <a:lstStyle/>
            <a:p>
              <a:r>
                <a:rPr lang="de-DE" sz="1400" dirty="0"/>
                <a:t>Luther </a:t>
              </a:r>
              <a:r>
                <a:rPr lang="de-DE" sz="1400" dirty="0" err="1"/>
                <a:t>locations</a:t>
              </a:r>
              <a:endParaRPr lang="de-DE" sz="1400" dirty="0"/>
            </a:p>
          </p:txBody>
        </p:sp>
        <p:sp>
          <p:nvSpPr>
            <p:cNvPr id="15" name="TextBox 14"/>
            <p:cNvSpPr txBox="1"/>
            <p:nvPr userDrawn="1"/>
          </p:nvSpPr>
          <p:spPr>
            <a:xfrm>
              <a:off x="685989" y="5521076"/>
              <a:ext cx="1189749" cy="307777"/>
            </a:xfrm>
            <a:prstGeom prst="rect">
              <a:avLst/>
            </a:prstGeom>
            <a:noFill/>
          </p:spPr>
          <p:txBody>
            <a:bodyPr wrap="none" rtlCol="0">
              <a:spAutoFit/>
            </a:bodyPr>
            <a:lstStyle/>
            <a:p>
              <a:r>
                <a:rPr lang="de-DE" sz="1400" dirty="0"/>
                <a:t>Best </a:t>
              </a:r>
              <a:r>
                <a:rPr lang="de-DE" sz="1400" dirty="0" err="1"/>
                <a:t>Friends</a:t>
              </a:r>
              <a:endParaRPr lang="de-DE" sz="1400" dirty="0"/>
            </a:p>
          </p:txBody>
        </p:sp>
      </p:grpSp>
      <p:sp>
        <p:nvSpPr>
          <p:cNvPr id="17" name="Rectangle 16">
            <a:extLst>
              <a:ext uri="{FF2B5EF4-FFF2-40B4-BE49-F238E27FC236}">
                <a16:creationId xmlns:a16="http://schemas.microsoft.com/office/drawing/2014/main" id="{CFFDD1B0-10A1-B747-191D-FFD567A153D7}"/>
              </a:ext>
            </a:extLst>
          </p:cNvPr>
          <p:cNvSpPr/>
          <p:nvPr/>
        </p:nvSpPr>
        <p:spPr>
          <a:xfrm>
            <a:off x="6880642" y="5806137"/>
            <a:ext cx="528442" cy="3261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GB" b="1" dirty="0"/>
          </a:p>
        </p:txBody>
      </p:sp>
    </p:spTree>
    <p:extLst>
      <p:ext uri="{BB962C8B-B14F-4D97-AF65-F5344CB8AC3E}">
        <p14:creationId xmlns:p14="http://schemas.microsoft.com/office/powerpoint/2010/main" val="153037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err="1"/>
              <a:t>About</a:t>
            </a:r>
            <a:r>
              <a:rPr lang="de-DE" dirty="0"/>
              <a:t> </a:t>
            </a:r>
            <a:r>
              <a:rPr lang="de-DE" dirty="0" err="1"/>
              <a:t>unyer</a:t>
            </a:r>
            <a:endParaRPr lang="de-DE" dirty="0"/>
          </a:p>
        </p:txBody>
      </p:sp>
      <p:sp>
        <p:nvSpPr>
          <p:cNvPr id="3" name="Date Placeholder 2"/>
          <p:cNvSpPr>
            <a:spLocks noGrp="1"/>
          </p:cNvSpPr>
          <p:nvPr>
            <p:ph type="dt" sz="half" idx="10"/>
          </p:nvPr>
        </p:nvSpPr>
        <p:spPr/>
        <p:txBody>
          <a:bodyPr/>
          <a:lstStyle/>
          <a:p>
            <a:r>
              <a:rPr lang="de-DE"/>
              <a:t>Luther | </a:t>
            </a:r>
            <a:fld id="{5434A48F-590F-430D-A9A6-D690042C2A60}" type="datetime1">
              <a:rPr lang="en-GB" smtClean="0"/>
              <a:t>15/03/2024</a:t>
            </a:fld>
            <a:r>
              <a:rPr lang="de-DE"/>
              <a:t> |</a:t>
            </a:r>
            <a:endParaRPr lang="de-DE" dirty="0"/>
          </a:p>
        </p:txBody>
      </p:sp>
      <p:sp>
        <p:nvSpPr>
          <p:cNvPr id="4" name="Slide Number Placeholder 3"/>
          <p:cNvSpPr>
            <a:spLocks noGrp="1"/>
          </p:cNvSpPr>
          <p:nvPr>
            <p:ph type="sldNum" sz="quarter" idx="11"/>
          </p:nvPr>
        </p:nvSpPr>
        <p:spPr/>
        <p:txBody>
          <a:bodyPr/>
          <a:lstStyle/>
          <a:p>
            <a:fld id="{C89B083E-A8E9-4308-81A6-289C9EE8FE17}" type="slidenum">
              <a:rPr lang="de-DE" smtClean="0"/>
              <a:pPr/>
              <a:t>6</a:t>
            </a:fld>
            <a:endParaRPr lang="de-DE"/>
          </a:p>
        </p:txBody>
      </p:sp>
      <p:pic>
        <p:nvPicPr>
          <p:cNvPr id="5" name="Grafik 8">
            <a:extLst>
              <a:ext uri="{FF2B5EF4-FFF2-40B4-BE49-F238E27FC236}">
                <a16:creationId xmlns:a16="http://schemas.microsoft.com/office/drawing/2014/main" id="{F7C180BA-7E42-4AD2-ABD8-0B87DA351597}"/>
              </a:ext>
            </a:extLst>
          </p:cNvPr>
          <p:cNvPicPr>
            <a:picLocks noChangeAspect="1"/>
          </p:cNvPicPr>
          <p:nvPr/>
        </p:nvPicPr>
        <p:blipFill rotWithShape="1">
          <a:blip r:embed="rId2">
            <a:extLst>
              <a:ext uri="{28A0092B-C50C-407E-A947-70E740481C1C}">
                <a14:useLocalDpi xmlns:a14="http://schemas.microsoft.com/office/drawing/2010/main" val="0"/>
              </a:ext>
            </a:extLst>
          </a:blip>
          <a:srcRect r="23072"/>
          <a:stretch/>
        </p:blipFill>
        <p:spPr>
          <a:xfrm>
            <a:off x="7354111" y="306875"/>
            <a:ext cx="4837889" cy="6282053"/>
          </a:xfrm>
          <a:prstGeom prst="rect">
            <a:avLst/>
          </a:prstGeom>
        </p:spPr>
      </p:pic>
      <p:pic>
        <p:nvPicPr>
          <p:cNvPr id="6" name="Grafik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89050" y="3631967"/>
            <a:ext cx="4640304" cy="2490662"/>
          </a:xfrm>
          <a:prstGeom prst="rect">
            <a:avLst/>
          </a:prstGeom>
        </p:spPr>
      </p:pic>
      <p:pic>
        <p:nvPicPr>
          <p:cNvPr id="7" name="Grafik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02678" y="2777758"/>
            <a:ext cx="2559752" cy="667009"/>
          </a:xfrm>
          <a:prstGeom prst="rect">
            <a:avLst/>
          </a:prstGeom>
        </p:spPr>
      </p:pic>
      <p:sp>
        <p:nvSpPr>
          <p:cNvPr id="8" name="Content Placeholder 2"/>
          <p:cNvSpPr txBox="1">
            <a:spLocks/>
          </p:cNvSpPr>
          <p:nvPr/>
        </p:nvSpPr>
        <p:spPr>
          <a:xfrm>
            <a:off x="587374" y="1810800"/>
            <a:ext cx="5976000" cy="4500562"/>
          </a:xfrm>
          <a:prstGeom prst="rect">
            <a:avLst/>
          </a:prstGeom>
        </p:spPr>
        <p:txBody>
          <a:bodyPr lIns="0" tIns="0" rIns="0" bIns="0">
            <a:noAutofit/>
          </a:bodyPr>
          <a:lstStyle>
            <a:lvl1pPr marL="0" indent="0" algn="l" defTabSz="360000" rtl="0" eaLnBrk="1" latinLnBrk="0" hangingPunct="1">
              <a:lnSpc>
                <a:spcPct val="120000"/>
              </a:lnSpc>
              <a:spcBef>
                <a:spcPts val="800"/>
              </a:spcBef>
              <a:buClr>
                <a:schemeClr val="accent1"/>
              </a:buClr>
              <a:buFontTx/>
              <a:buNone/>
              <a:defRPr sz="1800" kern="1200">
                <a:solidFill>
                  <a:schemeClr val="tx1"/>
                </a:solidFill>
                <a:latin typeface="+mn-lt"/>
                <a:ea typeface="+mn-ea"/>
                <a:cs typeface="+mn-cs"/>
              </a:defRPr>
            </a:lvl1pPr>
            <a:lvl2pPr marL="360000" indent="-360000" algn="l" defTabSz="360000" rtl="0" eaLnBrk="1" latinLnBrk="0" hangingPunct="1">
              <a:lnSpc>
                <a:spcPct val="120000"/>
              </a:lnSpc>
              <a:spcBef>
                <a:spcPts val="800"/>
              </a:spcBef>
              <a:buClr>
                <a:schemeClr val="accent1"/>
              </a:buClr>
              <a:buFont typeface="Wingdings" pitchFamily="2" charset="2"/>
              <a:buChar char="§"/>
              <a:defRPr sz="1800" kern="1200">
                <a:solidFill>
                  <a:schemeClr val="tx1"/>
                </a:solidFill>
                <a:latin typeface="+mn-lt"/>
                <a:ea typeface="+mn-ea"/>
                <a:cs typeface="+mn-cs"/>
              </a:defRPr>
            </a:lvl2pPr>
            <a:lvl3pPr marL="720000" indent="-360000" algn="l" defTabSz="360000" rtl="0" eaLnBrk="1" latinLnBrk="0" hangingPunct="1">
              <a:lnSpc>
                <a:spcPct val="120000"/>
              </a:lnSpc>
              <a:spcBef>
                <a:spcPts val="800"/>
              </a:spcBef>
              <a:buClr>
                <a:schemeClr val="accent1"/>
              </a:buClr>
              <a:buFont typeface="Wingdings" pitchFamily="2" charset="2"/>
              <a:buChar char="§"/>
              <a:defRPr sz="1800" kern="1200">
                <a:solidFill>
                  <a:schemeClr val="tx1"/>
                </a:solidFill>
                <a:latin typeface="+mn-lt"/>
                <a:ea typeface="+mn-ea"/>
                <a:cs typeface="+mn-cs"/>
              </a:defRPr>
            </a:lvl3pPr>
            <a:lvl4pPr marL="1080000" indent="-360000" algn="l" defTabSz="360000" rtl="0" eaLnBrk="1" latinLnBrk="0" hangingPunct="1">
              <a:lnSpc>
                <a:spcPct val="120000"/>
              </a:lnSpc>
              <a:spcBef>
                <a:spcPts val="800"/>
              </a:spcBef>
              <a:buClr>
                <a:schemeClr val="accent1"/>
              </a:buClr>
              <a:buFont typeface="Wingdings" pitchFamily="2" charset="2"/>
              <a:buChar char="§"/>
              <a:defRPr sz="1800" kern="1200">
                <a:solidFill>
                  <a:schemeClr val="tx1"/>
                </a:solidFill>
                <a:latin typeface="+mn-lt"/>
                <a:ea typeface="+mn-ea"/>
                <a:cs typeface="+mn-cs"/>
              </a:defRPr>
            </a:lvl4pPr>
            <a:lvl5pPr marL="1440000" indent="-360000" algn="l" defTabSz="360000" rtl="0" eaLnBrk="1" latinLnBrk="0" hangingPunct="1">
              <a:lnSpc>
                <a:spcPct val="120000"/>
              </a:lnSpc>
              <a:spcBef>
                <a:spcPts val="800"/>
              </a:spcBef>
              <a:buClr>
                <a:schemeClr val="accent1"/>
              </a:buClr>
              <a:buFont typeface="Wingdings" pitchFamily="2" charset="2"/>
              <a:buChar char="§"/>
              <a:defRPr sz="1800" kern="1200">
                <a:solidFill>
                  <a:schemeClr val="tx1"/>
                </a:solidFill>
                <a:latin typeface="+mn-lt"/>
                <a:ea typeface="+mn-ea"/>
                <a:cs typeface="+mn-cs"/>
              </a:defRPr>
            </a:lvl5pPr>
            <a:lvl6pPr marL="0" indent="0" algn="l" defTabSz="360000" rtl="0" eaLnBrk="1" latinLnBrk="0" hangingPunct="1">
              <a:lnSpc>
                <a:spcPct val="120000"/>
              </a:lnSpc>
              <a:spcBef>
                <a:spcPts val="800"/>
              </a:spcBef>
              <a:buFontTx/>
              <a:buNone/>
              <a:defRPr sz="2000" b="1" kern="1200">
                <a:solidFill>
                  <a:schemeClr val="tx1"/>
                </a:solidFill>
                <a:latin typeface="+mn-lt"/>
                <a:ea typeface="+mn-ea"/>
                <a:cs typeface="+mn-cs"/>
              </a:defRPr>
            </a:lvl6pPr>
            <a:lvl7pPr marL="360000" indent="-360000" algn="l" defTabSz="360000" rtl="0" eaLnBrk="1" latinLnBrk="0" hangingPunct="1">
              <a:lnSpc>
                <a:spcPct val="120000"/>
              </a:lnSpc>
              <a:spcBef>
                <a:spcPts val="800"/>
              </a:spcBef>
              <a:buClr>
                <a:schemeClr val="accent1"/>
              </a:buClr>
              <a:buFont typeface="+mj-lt"/>
              <a:buAutoNum type="romanUcPeriod"/>
              <a:defRPr sz="2000" kern="1200">
                <a:solidFill>
                  <a:schemeClr val="tx1"/>
                </a:solidFill>
                <a:latin typeface="+mn-lt"/>
                <a:ea typeface="+mn-ea"/>
                <a:cs typeface="+mn-cs"/>
              </a:defRPr>
            </a:lvl7pPr>
            <a:lvl8pPr marL="720000" indent="-360000" algn="l" defTabSz="360000" rtl="0" eaLnBrk="1" latinLnBrk="0" hangingPunct="1">
              <a:lnSpc>
                <a:spcPct val="120000"/>
              </a:lnSpc>
              <a:spcBef>
                <a:spcPts val="800"/>
              </a:spcBef>
              <a:buClr>
                <a:schemeClr val="accent1"/>
              </a:buClr>
              <a:buFont typeface="+mj-lt"/>
              <a:buAutoNum type="alphaLcParenR"/>
              <a:defRPr sz="1800" kern="1200" baseline="0">
                <a:solidFill>
                  <a:schemeClr val="tx1"/>
                </a:solidFill>
                <a:latin typeface="+mn-lt"/>
                <a:ea typeface="+mn-ea"/>
                <a:cs typeface="+mn-cs"/>
              </a:defRPr>
            </a:lvl8pPr>
            <a:lvl9pPr marL="720000" indent="-360000" algn="l" defTabSz="360000" rtl="0" eaLnBrk="1" latinLnBrk="0" hangingPunct="1">
              <a:lnSpc>
                <a:spcPct val="120000"/>
              </a:lnSpc>
              <a:spcBef>
                <a:spcPts val="800"/>
              </a:spcBef>
              <a:buClr>
                <a:schemeClr val="accent1"/>
              </a:buClr>
              <a:buFont typeface="Wingdings" panose="05000000000000000000" pitchFamily="2" charset="2"/>
              <a:buChar char="è"/>
              <a:defRPr sz="1800" kern="1200">
                <a:solidFill>
                  <a:schemeClr val="tx1"/>
                </a:solidFill>
                <a:latin typeface="+mn-lt"/>
                <a:ea typeface="+mn-ea"/>
                <a:cs typeface="+mn-cs"/>
              </a:defRPr>
            </a:lvl9pPr>
          </a:lstStyle>
          <a:p>
            <a:pPr algn="just">
              <a:spcBef>
                <a:spcPts val="0"/>
              </a:spcBef>
              <a:spcAft>
                <a:spcPts val="600"/>
              </a:spcAft>
            </a:pPr>
            <a:r>
              <a:rPr lang="en-US" sz="1400" b="1" dirty="0"/>
              <a:t>unyer</a:t>
            </a:r>
            <a:r>
              <a:rPr lang="en-US" sz="1400" dirty="0"/>
              <a:t>, founded by Luther and </a:t>
            </a:r>
            <a:r>
              <a:rPr lang="en-US" sz="1400" dirty="0" err="1"/>
              <a:t>Fidal</a:t>
            </a:r>
            <a:r>
              <a:rPr lang="en-US" sz="1400" dirty="0"/>
              <a:t> in 2021, is a global </a:t>
            </a:r>
            <a:r>
              <a:rPr lang="en-US" sz="1400" dirty="0" err="1"/>
              <a:t>organisation</a:t>
            </a:r>
            <a:r>
              <a:rPr lang="en-US" sz="1400" dirty="0"/>
              <a:t> of leading international professional services firms. Besides law firms, </a:t>
            </a:r>
            <a:r>
              <a:rPr lang="en-US" sz="1400" b="1" dirty="0"/>
              <a:t>unyer</a:t>
            </a:r>
            <a:r>
              <a:rPr lang="en-US" sz="1400" dirty="0"/>
              <a:t> is also open to other related professional services, especially from the legal tech sector. </a:t>
            </a:r>
            <a:r>
              <a:rPr lang="en-US" sz="1400" b="1" dirty="0"/>
              <a:t>unyer</a:t>
            </a:r>
            <a:r>
              <a:rPr lang="en-US" sz="1400" dirty="0"/>
              <a:t> is based in Zurich as a Swiss Verein. </a:t>
            </a:r>
            <a:r>
              <a:rPr lang="en-US" sz="1400" b="1" dirty="0"/>
              <a:t>unyer</a:t>
            </a:r>
            <a:r>
              <a:rPr lang="en-US" sz="1400" dirty="0"/>
              <a:t> is globally connected but has strong local roots in their respective markets.</a:t>
            </a:r>
          </a:p>
          <a:p>
            <a:pPr algn="just">
              <a:spcBef>
                <a:spcPts val="0"/>
              </a:spcBef>
              <a:spcAft>
                <a:spcPts val="600"/>
              </a:spcAft>
            </a:pPr>
            <a:r>
              <a:rPr lang="en-US" sz="1400" b="1" dirty="0"/>
              <a:t>unyer</a:t>
            </a:r>
            <a:r>
              <a:rPr lang="en-US" sz="1400" dirty="0"/>
              <a:t> has an exclusive approach and only accepts one member firm from each market. </a:t>
            </a:r>
            <a:r>
              <a:rPr lang="en-US" sz="1400" b="1" dirty="0"/>
              <a:t>unyer</a:t>
            </a:r>
            <a:r>
              <a:rPr lang="en-US" sz="1400" dirty="0"/>
              <a:t> members offer its clients full services across all jurisdictions with a compelling industry focus. The </a:t>
            </a:r>
            <a:r>
              <a:rPr lang="en-US" sz="1400" dirty="0" err="1"/>
              <a:t>organisation</a:t>
            </a:r>
            <a:r>
              <a:rPr lang="en-US" sz="1400" dirty="0"/>
              <a:t> has an annual turnover of more than EUR 650 million and includes over 2,550 lawyers and advisors in more </a:t>
            </a:r>
            <a:r>
              <a:rPr lang="en-US" sz="1400"/>
              <a:t>than 14 </a:t>
            </a:r>
            <a:r>
              <a:rPr lang="en-US" sz="1400" dirty="0"/>
              <a:t>countries in Europe and Asia. In September 2021, </a:t>
            </a:r>
            <a:r>
              <a:rPr lang="en-US" sz="1400" dirty="0" err="1"/>
              <a:t>Pirola</a:t>
            </a:r>
            <a:r>
              <a:rPr lang="en-US" sz="1400" dirty="0"/>
              <a:t> </a:t>
            </a:r>
            <a:r>
              <a:rPr lang="en-US" sz="1400" dirty="0" err="1"/>
              <a:t>Pennuto</a:t>
            </a:r>
            <a:r>
              <a:rPr lang="en-US" sz="1400" dirty="0"/>
              <a:t> </a:t>
            </a:r>
            <a:r>
              <a:rPr lang="en-US" sz="1400" dirty="0" err="1"/>
              <a:t>Zei</a:t>
            </a:r>
            <a:r>
              <a:rPr lang="en-US" sz="1400" dirty="0"/>
              <a:t> &amp; </a:t>
            </a:r>
            <a:r>
              <a:rPr lang="en-US" sz="1400" dirty="0" err="1"/>
              <a:t>Associati</a:t>
            </a:r>
            <a:r>
              <a:rPr lang="en-US" sz="1400" dirty="0"/>
              <a:t> joined the international </a:t>
            </a:r>
            <a:r>
              <a:rPr lang="en-US" sz="1400" dirty="0" err="1"/>
              <a:t>organisation</a:t>
            </a:r>
            <a:r>
              <a:rPr lang="en-US" sz="1400" dirty="0"/>
              <a:t>. In the spring of 2023, the Austrian law firm KWR joined the group.</a:t>
            </a:r>
          </a:p>
          <a:p>
            <a:pPr algn="just">
              <a:spcBef>
                <a:spcPts val="0"/>
              </a:spcBef>
              <a:spcAft>
                <a:spcPts val="600"/>
              </a:spcAft>
            </a:pPr>
            <a:r>
              <a:rPr lang="en-US" sz="1400" dirty="0"/>
              <a:t>www.unyer.com </a:t>
            </a:r>
            <a:endParaRPr lang="en-GB" sz="1400" dirty="0"/>
          </a:p>
        </p:txBody>
      </p:sp>
    </p:spTree>
    <p:extLst>
      <p:ext uri="{BB962C8B-B14F-4D97-AF65-F5344CB8AC3E}">
        <p14:creationId xmlns:p14="http://schemas.microsoft.com/office/powerpoint/2010/main" val="2672030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Luther Luxembourg</a:t>
            </a:r>
          </a:p>
        </p:txBody>
      </p:sp>
      <p:sp>
        <p:nvSpPr>
          <p:cNvPr id="3" name="Date Placeholder 2"/>
          <p:cNvSpPr>
            <a:spLocks noGrp="1"/>
          </p:cNvSpPr>
          <p:nvPr>
            <p:ph type="dt" sz="half" idx="10"/>
          </p:nvPr>
        </p:nvSpPr>
        <p:spPr/>
        <p:txBody>
          <a:bodyPr/>
          <a:lstStyle/>
          <a:p>
            <a:r>
              <a:rPr lang="de-DE"/>
              <a:t>Luther | </a:t>
            </a:r>
            <a:fld id="{5F7E1C00-5CD7-4366-87CF-0E0F94E83A93}" type="datetime1">
              <a:rPr lang="en-GB" smtClean="0"/>
              <a:t>15/03/2024</a:t>
            </a:fld>
            <a:r>
              <a:rPr lang="de-DE"/>
              <a:t> |</a:t>
            </a:r>
            <a:endParaRPr lang="de-DE" dirty="0"/>
          </a:p>
        </p:txBody>
      </p:sp>
      <p:sp>
        <p:nvSpPr>
          <p:cNvPr id="4" name="Slide Number Placeholder 3"/>
          <p:cNvSpPr>
            <a:spLocks noGrp="1"/>
          </p:cNvSpPr>
          <p:nvPr>
            <p:ph type="sldNum" sz="quarter" idx="11"/>
          </p:nvPr>
        </p:nvSpPr>
        <p:spPr/>
        <p:txBody>
          <a:bodyPr/>
          <a:lstStyle/>
          <a:p>
            <a:fld id="{C89B083E-A8E9-4308-81A6-289C9EE8FE17}" type="slidenum">
              <a:rPr lang="de-DE" smtClean="0"/>
              <a:pPr/>
              <a:t>7</a:t>
            </a:fld>
            <a:endParaRPr lang="de-DE"/>
          </a:p>
        </p:txBody>
      </p:sp>
    </p:spTree>
    <p:extLst>
      <p:ext uri="{BB962C8B-B14F-4D97-AF65-F5344CB8AC3E}">
        <p14:creationId xmlns:p14="http://schemas.microsoft.com/office/powerpoint/2010/main" val="3468224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6"/>
          </p:nvPr>
        </p:nvSpPr>
        <p:spPr>
          <a:xfrm>
            <a:off x="6204628" y="1388772"/>
            <a:ext cx="5400000" cy="4497925"/>
          </a:xfrm>
          <a:ln>
            <a:solidFill>
              <a:schemeClr val="accent4"/>
            </a:solidFill>
          </a:ln>
        </p:spPr>
        <p:txBody>
          <a:bodyPr>
            <a:normAutofit/>
          </a:bodyPr>
          <a:lstStyle/>
          <a:p>
            <a:pPr marL="85725" lvl="0" defTabSz="914400">
              <a:lnSpc>
                <a:spcPct val="100000"/>
              </a:lnSpc>
              <a:spcBef>
                <a:spcPts val="0"/>
              </a:spcBef>
              <a:spcAft>
                <a:spcPts val="600"/>
              </a:spcAft>
              <a:buClr>
                <a:srgbClr val="C7114A"/>
              </a:buClr>
            </a:pPr>
            <a:endParaRPr lang="en-GB" sz="1600" dirty="0">
              <a:solidFill>
                <a:srgbClr val="000000"/>
              </a:solidFill>
            </a:endParaRPr>
          </a:p>
          <a:p>
            <a:pPr marL="85725" lvl="0" defTabSz="914400">
              <a:lnSpc>
                <a:spcPct val="100000"/>
              </a:lnSpc>
              <a:spcBef>
                <a:spcPts val="0"/>
              </a:spcBef>
              <a:spcAft>
                <a:spcPts val="600"/>
              </a:spcAft>
              <a:buClr>
                <a:srgbClr val="C7114A"/>
              </a:buClr>
            </a:pPr>
            <a:r>
              <a:rPr lang="en-GB" sz="1600" dirty="0">
                <a:solidFill>
                  <a:srgbClr val="000000"/>
                </a:solidFill>
              </a:rPr>
              <a:t>Longstanding </a:t>
            </a:r>
            <a:r>
              <a:rPr lang="en-GB" sz="1600" dirty="0">
                <a:solidFill>
                  <a:srgbClr val="C7114A"/>
                </a:solidFill>
                <a:ea typeface="MS PGothic" pitchFamily="34" charset="-128"/>
              </a:rPr>
              <a:t>client base </a:t>
            </a:r>
            <a:r>
              <a:rPr lang="en-GB" sz="1600" dirty="0">
                <a:solidFill>
                  <a:srgbClr val="000000"/>
                </a:solidFill>
              </a:rPr>
              <a:t>of renowned </a:t>
            </a:r>
            <a:r>
              <a:rPr lang="en-GB" sz="1600" dirty="0">
                <a:solidFill>
                  <a:srgbClr val="C7114A"/>
                </a:solidFill>
                <a:ea typeface="MS PGothic" pitchFamily="34" charset="-128"/>
              </a:rPr>
              <a:t>domestic</a:t>
            </a:r>
            <a:r>
              <a:rPr lang="en-GB" sz="1600" dirty="0">
                <a:solidFill>
                  <a:srgbClr val="000000"/>
                </a:solidFill>
              </a:rPr>
              <a:t> and </a:t>
            </a:r>
            <a:r>
              <a:rPr lang="en-GB" sz="1600" dirty="0">
                <a:solidFill>
                  <a:srgbClr val="C7114A"/>
                </a:solidFill>
                <a:ea typeface="MS PGothic" pitchFamily="34" charset="-128"/>
              </a:rPr>
              <a:t>international </a:t>
            </a:r>
            <a:r>
              <a:rPr lang="en-GB" sz="1600" dirty="0">
                <a:solidFill>
                  <a:srgbClr val="000000"/>
                </a:solidFill>
              </a:rPr>
              <a:t>clients across various markets:</a:t>
            </a:r>
          </a:p>
          <a:p>
            <a:pPr marL="912450" lvl="2" indent="-266700" defTabSz="914400">
              <a:lnSpc>
                <a:spcPct val="100000"/>
              </a:lnSpc>
              <a:spcBef>
                <a:spcPts val="0"/>
              </a:spcBef>
              <a:spcAft>
                <a:spcPts val="600"/>
              </a:spcAft>
              <a:buClr>
                <a:srgbClr val="C7114A"/>
              </a:buClr>
            </a:pPr>
            <a:r>
              <a:rPr lang="en-US" sz="1500" dirty="0">
                <a:solidFill>
                  <a:srgbClr val="000000"/>
                </a:solidFill>
              </a:rPr>
              <a:t>Multinational groups</a:t>
            </a:r>
          </a:p>
          <a:p>
            <a:pPr marL="912450" lvl="2" indent="-266700" defTabSz="914400">
              <a:lnSpc>
                <a:spcPct val="100000"/>
              </a:lnSpc>
              <a:spcBef>
                <a:spcPts val="0"/>
              </a:spcBef>
              <a:spcAft>
                <a:spcPts val="600"/>
              </a:spcAft>
              <a:buClr>
                <a:srgbClr val="C7114A"/>
              </a:buClr>
            </a:pPr>
            <a:r>
              <a:rPr lang="en-US" sz="1500" dirty="0">
                <a:solidFill>
                  <a:srgbClr val="000000"/>
                </a:solidFill>
              </a:rPr>
              <a:t>International Investment Banks</a:t>
            </a:r>
          </a:p>
          <a:p>
            <a:pPr marL="912450" lvl="2" indent="-266700" defTabSz="914400">
              <a:lnSpc>
                <a:spcPct val="100000"/>
              </a:lnSpc>
              <a:spcBef>
                <a:spcPts val="0"/>
              </a:spcBef>
              <a:spcAft>
                <a:spcPts val="600"/>
              </a:spcAft>
              <a:buClr>
                <a:srgbClr val="C7114A"/>
              </a:buClr>
            </a:pPr>
            <a:r>
              <a:rPr lang="en-US" sz="1500" dirty="0">
                <a:solidFill>
                  <a:srgbClr val="000000"/>
                </a:solidFill>
              </a:rPr>
              <a:t>Professionals of the financial sector</a:t>
            </a:r>
          </a:p>
          <a:p>
            <a:pPr marL="912450" lvl="2" indent="-266700" defTabSz="914400">
              <a:lnSpc>
                <a:spcPct val="100000"/>
              </a:lnSpc>
              <a:spcBef>
                <a:spcPts val="0"/>
              </a:spcBef>
              <a:spcAft>
                <a:spcPts val="600"/>
              </a:spcAft>
              <a:buClr>
                <a:srgbClr val="C7114A"/>
              </a:buClr>
            </a:pPr>
            <a:r>
              <a:rPr lang="en-US" sz="1500" dirty="0">
                <a:solidFill>
                  <a:srgbClr val="000000"/>
                </a:solidFill>
              </a:rPr>
              <a:t>Mid-sized privately held companies</a:t>
            </a:r>
          </a:p>
          <a:p>
            <a:pPr marL="912450" lvl="2" indent="-266700" defTabSz="914400">
              <a:lnSpc>
                <a:spcPct val="100000"/>
              </a:lnSpc>
              <a:spcBef>
                <a:spcPts val="0"/>
              </a:spcBef>
              <a:spcAft>
                <a:spcPts val="600"/>
              </a:spcAft>
              <a:buClr>
                <a:srgbClr val="C7114A"/>
              </a:buClr>
            </a:pPr>
            <a:r>
              <a:rPr lang="en-US" sz="1500" dirty="0">
                <a:solidFill>
                  <a:srgbClr val="000000"/>
                </a:solidFill>
              </a:rPr>
              <a:t>Regulated Management Companies</a:t>
            </a:r>
          </a:p>
          <a:p>
            <a:pPr marL="912450" lvl="2" indent="-266700" defTabSz="914400">
              <a:lnSpc>
                <a:spcPct val="100000"/>
              </a:lnSpc>
              <a:spcBef>
                <a:spcPts val="0"/>
              </a:spcBef>
              <a:spcAft>
                <a:spcPts val="600"/>
              </a:spcAft>
              <a:buClr>
                <a:srgbClr val="C7114A"/>
              </a:buClr>
            </a:pPr>
            <a:r>
              <a:rPr lang="en-US" sz="1500" dirty="0">
                <a:solidFill>
                  <a:srgbClr val="000000"/>
                </a:solidFill>
              </a:rPr>
              <a:t>Fund sponsors of PE/RE</a:t>
            </a:r>
          </a:p>
          <a:p>
            <a:pPr marL="912450" lvl="2" indent="-266700" defTabSz="914400">
              <a:lnSpc>
                <a:spcPct val="100000"/>
              </a:lnSpc>
              <a:spcBef>
                <a:spcPts val="0"/>
              </a:spcBef>
              <a:spcAft>
                <a:spcPts val="600"/>
              </a:spcAft>
              <a:buClr>
                <a:srgbClr val="C7114A"/>
              </a:buClr>
            </a:pPr>
            <a:r>
              <a:rPr lang="en-US" sz="1500" dirty="0">
                <a:solidFill>
                  <a:srgbClr val="000000"/>
                </a:solidFill>
              </a:rPr>
              <a:t>Family offices</a:t>
            </a:r>
          </a:p>
          <a:p>
            <a:pPr marL="912450" lvl="2" indent="-266700" defTabSz="914400">
              <a:lnSpc>
                <a:spcPct val="100000"/>
              </a:lnSpc>
              <a:spcBef>
                <a:spcPts val="0"/>
              </a:spcBef>
              <a:spcAft>
                <a:spcPts val="600"/>
              </a:spcAft>
              <a:buClr>
                <a:srgbClr val="C7114A"/>
              </a:buClr>
            </a:pPr>
            <a:r>
              <a:rPr lang="en-US" sz="1500" dirty="0">
                <a:solidFill>
                  <a:srgbClr val="000000"/>
                </a:solidFill>
              </a:rPr>
              <a:t>HNWI</a:t>
            </a:r>
          </a:p>
          <a:p>
            <a:pPr marL="912450" lvl="2" indent="-266700" defTabSz="914400">
              <a:lnSpc>
                <a:spcPct val="100000"/>
              </a:lnSpc>
              <a:spcBef>
                <a:spcPts val="0"/>
              </a:spcBef>
              <a:spcAft>
                <a:spcPts val="600"/>
              </a:spcAft>
              <a:buClr>
                <a:srgbClr val="C7114A"/>
              </a:buClr>
            </a:pPr>
            <a:r>
              <a:rPr lang="en-US" sz="1500" dirty="0">
                <a:solidFill>
                  <a:srgbClr val="000000"/>
                </a:solidFill>
              </a:rPr>
              <a:t>Financial intermediaries</a:t>
            </a:r>
          </a:p>
          <a:p>
            <a:pPr marL="87313" lvl="1" indent="0" defTabSz="914400">
              <a:lnSpc>
                <a:spcPct val="100000"/>
              </a:lnSpc>
              <a:spcBef>
                <a:spcPts val="0"/>
              </a:spcBef>
              <a:spcAft>
                <a:spcPts val="600"/>
              </a:spcAft>
              <a:buClr>
                <a:srgbClr val="C7114A"/>
              </a:buClr>
              <a:buNone/>
            </a:pPr>
            <a:r>
              <a:rPr lang="en-US" sz="1500" dirty="0">
                <a:solidFill>
                  <a:srgbClr val="000000"/>
                </a:solidFill>
              </a:rPr>
              <a:t>Longstanding collaboration with </a:t>
            </a:r>
            <a:r>
              <a:rPr lang="en-US" sz="1500" dirty="0" err="1">
                <a:solidFill>
                  <a:schemeClr val="accent1"/>
                </a:solidFill>
              </a:rPr>
              <a:t>Atoz</a:t>
            </a:r>
            <a:r>
              <a:rPr lang="en-US" sz="1500" dirty="0">
                <a:solidFill>
                  <a:schemeClr val="accent1"/>
                </a:solidFill>
              </a:rPr>
              <a:t> Tax Advisers </a:t>
            </a:r>
            <a:r>
              <a:rPr lang="en-US" sz="1500" dirty="0">
                <a:solidFill>
                  <a:srgbClr val="000000"/>
                </a:solidFill>
              </a:rPr>
              <a:t>to provide tax advisory services.</a:t>
            </a:r>
          </a:p>
          <a:p>
            <a:pPr>
              <a:lnSpc>
                <a:spcPct val="100000"/>
              </a:lnSpc>
              <a:spcAft>
                <a:spcPts val="600"/>
              </a:spcAft>
            </a:pPr>
            <a:endParaRPr lang="de-DE" dirty="0"/>
          </a:p>
        </p:txBody>
      </p:sp>
      <p:sp>
        <p:nvSpPr>
          <p:cNvPr id="3" name="Content Placeholder 2"/>
          <p:cNvSpPr>
            <a:spLocks noGrp="1"/>
          </p:cNvSpPr>
          <p:nvPr>
            <p:ph sz="quarter" idx="15"/>
          </p:nvPr>
        </p:nvSpPr>
        <p:spPr>
          <a:xfrm>
            <a:off x="587374" y="1388772"/>
            <a:ext cx="5400000" cy="4500562"/>
          </a:xfrm>
          <a:ln>
            <a:solidFill>
              <a:schemeClr val="accent4"/>
            </a:solidFill>
          </a:ln>
        </p:spPr>
        <p:txBody>
          <a:bodyPr>
            <a:normAutofit/>
          </a:bodyPr>
          <a:lstStyle/>
          <a:p>
            <a:pPr marL="85725" lvl="0" defTabSz="914400">
              <a:lnSpc>
                <a:spcPct val="110000"/>
              </a:lnSpc>
              <a:spcBef>
                <a:spcPts val="0"/>
              </a:spcBef>
              <a:spcAft>
                <a:spcPts val="600"/>
              </a:spcAft>
              <a:buClr>
                <a:srgbClr val="C7114A"/>
              </a:buClr>
            </a:pPr>
            <a:endParaRPr lang="en-GB" sz="1600" b="1" dirty="0">
              <a:solidFill>
                <a:srgbClr val="C7114A"/>
              </a:solidFill>
              <a:ea typeface="MS PGothic" pitchFamily="34" charset="-128"/>
            </a:endParaRPr>
          </a:p>
          <a:p>
            <a:pPr marL="85725" lvl="0" defTabSz="914400">
              <a:lnSpc>
                <a:spcPct val="110000"/>
              </a:lnSpc>
              <a:spcBef>
                <a:spcPts val="0"/>
              </a:spcBef>
              <a:spcAft>
                <a:spcPts val="600"/>
              </a:spcAft>
              <a:buClr>
                <a:srgbClr val="C7114A"/>
              </a:buClr>
            </a:pPr>
            <a:r>
              <a:rPr lang="en-GB" sz="1600" b="1" dirty="0">
                <a:solidFill>
                  <a:srgbClr val="C7114A"/>
                </a:solidFill>
                <a:ea typeface="MS PGothic" pitchFamily="34" charset="-128"/>
              </a:rPr>
              <a:t>2010</a:t>
            </a:r>
            <a:r>
              <a:rPr lang="en-GB" sz="1600" b="1" dirty="0">
                <a:solidFill>
                  <a:srgbClr val="000000"/>
                </a:solidFill>
              </a:rPr>
              <a:t> - Luther opened for business in Luxembourg</a:t>
            </a:r>
          </a:p>
          <a:p>
            <a:pPr marL="85725" lvl="0" defTabSz="914400">
              <a:lnSpc>
                <a:spcPct val="110000"/>
              </a:lnSpc>
              <a:spcBef>
                <a:spcPts val="0"/>
              </a:spcBef>
              <a:spcAft>
                <a:spcPts val="600"/>
              </a:spcAft>
              <a:buClr>
                <a:srgbClr val="C7114A"/>
              </a:buClr>
            </a:pPr>
            <a:r>
              <a:rPr lang="en-GB" sz="1600" dirty="0">
                <a:solidFill>
                  <a:srgbClr val="000000"/>
                </a:solidFill>
              </a:rPr>
              <a:t>Over </a:t>
            </a:r>
            <a:r>
              <a:rPr lang="en-GB" sz="1600" dirty="0">
                <a:solidFill>
                  <a:srgbClr val="C7114A"/>
                </a:solidFill>
                <a:ea typeface="MS PGothic" pitchFamily="34" charset="-128"/>
              </a:rPr>
              <a:t>28</a:t>
            </a:r>
            <a:r>
              <a:rPr lang="en-GB" sz="1600" dirty="0">
                <a:solidFill>
                  <a:srgbClr val="000000"/>
                </a:solidFill>
              </a:rPr>
              <a:t> lawyers, including </a:t>
            </a:r>
            <a:r>
              <a:rPr lang="en-GB" sz="1600" dirty="0">
                <a:solidFill>
                  <a:srgbClr val="C7114A"/>
                </a:solidFill>
                <a:ea typeface="MS PGothic" pitchFamily="34" charset="-128"/>
              </a:rPr>
              <a:t>8 </a:t>
            </a:r>
            <a:r>
              <a:rPr lang="en-GB" sz="1600" dirty="0">
                <a:solidFill>
                  <a:srgbClr val="000000"/>
                </a:solidFill>
              </a:rPr>
              <a:t>partners</a:t>
            </a:r>
          </a:p>
          <a:p>
            <a:pPr marL="85725" lvl="0" defTabSz="914400">
              <a:lnSpc>
                <a:spcPct val="110000"/>
              </a:lnSpc>
              <a:spcBef>
                <a:spcPts val="0"/>
              </a:spcBef>
              <a:spcAft>
                <a:spcPts val="600"/>
              </a:spcAft>
              <a:buClr>
                <a:srgbClr val="C7114A"/>
              </a:buClr>
            </a:pPr>
            <a:r>
              <a:rPr lang="en-GB" sz="1600" dirty="0">
                <a:solidFill>
                  <a:srgbClr val="000000"/>
                </a:solidFill>
              </a:rPr>
              <a:t>Clients benefit from our services in: </a:t>
            </a:r>
          </a:p>
          <a:p>
            <a:pPr marL="625113" lvl="2" indent="-179388" defTabSz="914400">
              <a:lnSpc>
                <a:spcPct val="110000"/>
              </a:lnSpc>
              <a:spcBef>
                <a:spcPts val="0"/>
              </a:spcBef>
              <a:spcAft>
                <a:spcPts val="600"/>
              </a:spcAft>
              <a:buClr>
                <a:srgbClr val="C7114A"/>
              </a:buClr>
            </a:pPr>
            <a:r>
              <a:rPr lang="en-GB" sz="1600" dirty="0">
                <a:solidFill>
                  <a:srgbClr val="000000"/>
                </a:solidFill>
              </a:rPr>
              <a:t>Corporate Law and M&amp;A</a:t>
            </a:r>
          </a:p>
          <a:p>
            <a:pPr marL="625113" lvl="2" indent="-179388" defTabSz="914400">
              <a:lnSpc>
                <a:spcPct val="110000"/>
              </a:lnSpc>
              <a:spcBef>
                <a:spcPts val="0"/>
              </a:spcBef>
              <a:spcAft>
                <a:spcPts val="600"/>
              </a:spcAft>
              <a:buClr>
                <a:srgbClr val="C7114A"/>
              </a:buClr>
            </a:pPr>
            <a:r>
              <a:rPr lang="en-GB" sz="1600" dirty="0">
                <a:solidFill>
                  <a:srgbClr val="000000"/>
                </a:solidFill>
              </a:rPr>
              <a:t>Investment Management</a:t>
            </a:r>
          </a:p>
          <a:p>
            <a:pPr marL="625113" lvl="2" indent="-179388" defTabSz="914400">
              <a:lnSpc>
                <a:spcPct val="110000"/>
              </a:lnSpc>
              <a:spcBef>
                <a:spcPts val="0"/>
              </a:spcBef>
              <a:spcAft>
                <a:spcPts val="600"/>
              </a:spcAft>
              <a:buClr>
                <a:srgbClr val="C7114A"/>
              </a:buClr>
            </a:pPr>
            <a:r>
              <a:rPr lang="en-GB" sz="1600" dirty="0">
                <a:solidFill>
                  <a:srgbClr val="000000"/>
                </a:solidFill>
              </a:rPr>
              <a:t>Banking, Finance and Capital Markets</a:t>
            </a:r>
          </a:p>
          <a:p>
            <a:pPr marL="625113" lvl="2" indent="-179388" defTabSz="914400">
              <a:lnSpc>
                <a:spcPct val="110000"/>
              </a:lnSpc>
              <a:spcBef>
                <a:spcPts val="0"/>
              </a:spcBef>
              <a:spcAft>
                <a:spcPts val="600"/>
              </a:spcAft>
              <a:buClr>
                <a:srgbClr val="C7114A"/>
              </a:buClr>
            </a:pPr>
            <a:r>
              <a:rPr lang="en-GB" sz="1600" dirty="0">
                <a:solidFill>
                  <a:srgbClr val="000000"/>
                </a:solidFill>
              </a:rPr>
              <a:t>Employment</a:t>
            </a:r>
          </a:p>
          <a:p>
            <a:pPr marL="625113" lvl="2" indent="-179388" defTabSz="914400">
              <a:lnSpc>
                <a:spcPct val="110000"/>
              </a:lnSpc>
              <a:spcBef>
                <a:spcPts val="0"/>
              </a:spcBef>
              <a:spcAft>
                <a:spcPts val="600"/>
              </a:spcAft>
              <a:buClr>
                <a:srgbClr val="C7114A"/>
              </a:buClr>
            </a:pPr>
            <a:r>
              <a:rPr lang="en-GB" sz="1600" dirty="0">
                <a:solidFill>
                  <a:srgbClr val="000000"/>
                </a:solidFill>
              </a:rPr>
              <a:t>Dispute Resolution</a:t>
            </a:r>
          </a:p>
          <a:p>
            <a:pPr marL="625113" lvl="2" indent="-179388" defTabSz="914400">
              <a:lnSpc>
                <a:spcPct val="110000"/>
              </a:lnSpc>
              <a:spcBef>
                <a:spcPts val="0"/>
              </a:spcBef>
              <a:spcAft>
                <a:spcPts val="600"/>
              </a:spcAft>
              <a:buClr>
                <a:srgbClr val="C7114A"/>
              </a:buClr>
            </a:pPr>
            <a:r>
              <a:rPr lang="en-GB" sz="1600" dirty="0">
                <a:solidFill>
                  <a:srgbClr val="000000"/>
                </a:solidFill>
              </a:rPr>
              <a:t>Real Estate</a:t>
            </a:r>
          </a:p>
          <a:p>
            <a:pPr marL="625113" lvl="2" indent="-179388" defTabSz="914400">
              <a:lnSpc>
                <a:spcPct val="110000"/>
              </a:lnSpc>
              <a:spcBef>
                <a:spcPts val="0"/>
              </a:spcBef>
              <a:spcAft>
                <a:spcPts val="600"/>
              </a:spcAft>
              <a:buClr>
                <a:srgbClr val="C7114A"/>
              </a:buClr>
            </a:pPr>
            <a:r>
              <a:rPr lang="en-GB" sz="1600" dirty="0">
                <a:solidFill>
                  <a:srgbClr val="000000"/>
                </a:solidFill>
              </a:rPr>
              <a:t>Insurance and Reinsurance</a:t>
            </a:r>
          </a:p>
          <a:p>
            <a:pPr marL="85725" lvl="0" defTabSz="914400">
              <a:lnSpc>
                <a:spcPct val="110000"/>
              </a:lnSpc>
              <a:spcBef>
                <a:spcPts val="0"/>
              </a:spcBef>
              <a:spcAft>
                <a:spcPts val="600"/>
              </a:spcAft>
              <a:buClr>
                <a:srgbClr val="C7114A"/>
              </a:buClr>
            </a:pPr>
            <a:r>
              <a:rPr lang="en-GB" sz="1600" dirty="0">
                <a:solidFill>
                  <a:srgbClr val="000000"/>
                </a:solidFill>
              </a:rPr>
              <a:t>Regularly ranked in </a:t>
            </a:r>
            <a:r>
              <a:rPr lang="en-GB" sz="1600" dirty="0">
                <a:solidFill>
                  <a:srgbClr val="C7114A"/>
                </a:solidFill>
                <a:ea typeface="MS PGothic" pitchFamily="34" charset="-128"/>
              </a:rPr>
              <a:t>Legal500</a:t>
            </a:r>
            <a:r>
              <a:rPr lang="en-GB" sz="1600" dirty="0">
                <a:solidFill>
                  <a:srgbClr val="000000"/>
                </a:solidFill>
              </a:rPr>
              <a:t>, </a:t>
            </a:r>
            <a:r>
              <a:rPr lang="en-GB" sz="1600" dirty="0">
                <a:solidFill>
                  <a:srgbClr val="C7114A"/>
                </a:solidFill>
                <a:ea typeface="MS PGothic" pitchFamily="34" charset="-128"/>
              </a:rPr>
              <a:t>Chambers &amp; Partners</a:t>
            </a:r>
            <a:r>
              <a:rPr lang="en-GB" sz="1600" dirty="0">
                <a:solidFill>
                  <a:srgbClr val="000000"/>
                </a:solidFill>
              </a:rPr>
              <a:t>, and </a:t>
            </a:r>
            <a:r>
              <a:rPr lang="en-GB" sz="1600" dirty="0">
                <a:solidFill>
                  <a:srgbClr val="C7114A"/>
                </a:solidFill>
                <a:ea typeface="MS PGothic" pitchFamily="34" charset="-128"/>
              </a:rPr>
              <a:t>IFLR1000</a:t>
            </a:r>
            <a:r>
              <a:rPr lang="en-GB" sz="1600" dirty="0">
                <a:solidFill>
                  <a:srgbClr val="000000"/>
                </a:solidFill>
              </a:rPr>
              <a:t>.</a:t>
            </a:r>
          </a:p>
        </p:txBody>
      </p:sp>
      <p:sp>
        <p:nvSpPr>
          <p:cNvPr id="4" name="Title 3"/>
          <p:cNvSpPr>
            <a:spLocks noGrp="1"/>
          </p:cNvSpPr>
          <p:nvPr>
            <p:ph type="title"/>
          </p:nvPr>
        </p:nvSpPr>
        <p:spPr/>
        <p:txBody>
          <a:bodyPr/>
          <a:lstStyle/>
          <a:p>
            <a:r>
              <a:rPr lang="de-DE" dirty="0"/>
              <a:t>Luther in Luxembourg</a:t>
            </a:r>
          </a:p>
        </p:txBody>
      </p:sp>
      <p:sp>
        <p:nvSpPr>
          <p:cNvPr id="5" name="Date Placeholder 4"/>
          <p:cNvSpPr>
            <a:spLocks noGrp="1"/>
          </p:cNvSpPr>
          <p:nvPr>
            <p:ph type="dt" sz="half" idx="17"/>
          </p:nvPr>
        </p:nvSpPr>
        <p:spPr/>
        <p:txBody>
          <a:bodyPr/>
          <a:lstStyle/>
          <a:p>
            <a:r>
              <a:rPr lang="de-DE"/>
              <a:t>Luther | </a:t>
            </a:r>
            <a:fld id="{DB2B45CB-31A4-4110-9487-16000016C8AF}" type="datetime1">
              <a:rPr lang="en-GB" smtClean="0"/>
              <a:t>15/03/2024</a:t>
            </a:fld>
            <a:r>
              <a:rPr lang="de-DE"/>
              <a:t> |</a:t>
            </a:r>
            <a:endParaRPr lang="de-DE" dirty="0"/>
          </a:p>
        </p:txBody>
      </p:sp>
      <p:sp>
        <p:nvSpPr>
          <p:cNvPr id="6" name="Slide Number Placeholder 5"/>
          <p:cNvSpPr>
            <a:spLocks noGrp="1"/>
          </p:cNvSpPr>
          <p:nvPr>
            <p:ph type="sldNum" sz="quarter" idx="18"/>
          </p:nvPr>
        </p:nvSpPr>
        <p:spPr/>
        <p:txBody>
          <a:bodyPr/>
          <a:lstStyle/>
          <a:p>
            <a:fld id="{C89B083E-A8E9-4308-81A6-289C9EE8FE17}" type="slidenum">
              <a:rPr lang="de-DE" smtClean="0"/>
              <a:pPr/>
              <a:t>8</a:t>
            </a:fld>
            <a:endParaRPr lang="de-DE"/>
          </a:p>
        </p:txBody>
      </p:sp>
    </p:spTree>
    <p:extLst>
      <p:ext uri="{BB962C8B-B14F-4D97-AF65-F5344CB8AC3E}">
        <p14:creationId xmlns:p14="http://schemas.microsoft.com/office/powerpoint/2010/main" val="3472000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CCE814-A1AD-8684-0AF7-E6BF1BDFAA1F}"/>
              </a:ext>
            </a:extLst>
          </p:cNvPr>
          <p:cNvSpPr>
            <a:spLocks noGrp="1"/>
          </p:cNvSpPr>
          <p:nvPr>
            <p:ph type="dt" sz="half" idx="10"/>
          </p:nvPr>
        </p:nvSpPr>
        <p:spPr/>
        <p:txBody>
          <a:bodyPr/>
          <a:lstStyle/>
          <a:p>
            <a:r>
              <a:rPr lang="de-DE"/>
              <a:t>Luther | </a:t>
            </a:r>
            <a:fld id="{BF6C95A0-11A4-48D7-92BC-085D3F8B9BF7}" type="datetime1">
              <a:rPr lang="en-GB" smtClean="0"/>
              <a:t>15/03/2024</a:t>
            </a:fld>
            <a:r>
              <a:rPr lang="de-DE"/>
              <a:t> |</a:t>
            </a:r>
            <a:endParaRPr lang="de-DE" dirty="0"/>
          </a:p>
        </p:txBody>
      </p:sp>
      <p:sp>
        <p:nvSpPr>
          <p:cNvPr id="3" name="Slide Number Placeholder 2">
            <a:extLst>
              <a:ext uri="{FF2B5EF4-FFF2-40B4-BE49-F238E27FC236}">
                <a16:creationId xmlns:a16="http://schemas.microsoft.com/office/drawing/2014/main" id="{3EBD0623-E1AB-690C-F2CC-26831EDFD17E}"/>
              </a:ext>
            </a:extLst>
          </p:cNvPr>
          <p:cNvSpPr>
            <a:spLocks noGrp="1"/>
          </p:cNvSpPr>
          <p:nvPr>
            <p:ph type="sldNum" sz="quarter" idx="11"/>
          </p:nvPr>
        </p:nvSpPr>
        <p:spPr/>
        <p:txBody>
          <a:bodyPr/>
          <a:lstStyle/>
          <a:p>
            <a:fld id="{C89B083E-A8E9-4308-81A6-289C9EE8FE17}" type="slidenum">
              <a:rPr lang="de-DE" smtClean="0"/>
              <a:pPr/>
              <a:t>9</a:t>
            </a:fld>
            <a:endParaRPr lang="de-DE"/>
          </a:p>
        </p:txBody>
      </p:sp>
      <p:sp>
        <p:nvSpPr>
          <p:cNvPr id="4" name="Rectangle 3">
            <a:extLst>
              <a:ext uri="{FF2B5EF4-FFF2-40B4-BE49-F238E27FC236}">
                <a16:creationId xmlns:a16="http://schemas.microsoft.com/office/drawing/2014/main" id="{76F5D5A9-C9D2-CF2A-C2AD-B23A450F1241}"/>
              </a:ext>
            </a:extLst>
          </p:cNvPr>
          <p:cNvSpPr/>
          <p:nvPr/>
        </p:nvSpPr>
        <p:spPr>
          <a:xfrm>
            <a:off x="1962441" y="1605756"/>
            <a:ext cx="1800000" cy="1800000"/>
          </a:xfrm>
          <a:prstGeom prst="rect">
            <a:avLst/>
          </a:prstGeom>
          <a:solidFill>
            <a:srgbClr val="911C8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t"/>
          <a:lstStyle/>
          <a:p>
            <a:pPr marL="36000"/>
            <a:r>
              <a:rPr lang="en-GB" b="1" dirty="0"/>
              <a:t>Corporate Law / M&amp;A</a:t>
            </a:r>
          </a:p>
        </p:txBody>
      </p:sp>
      <p:sp>
        <p:nvSpPr>
          <p:cNvPr id="5" name="Rectangle 4">
            <a:extLst>
              <a:ext uri="{FF2B5EF4-FFF2-40B4-BE49-F238E27FC236}">
                <a16:creationId xmlns:a16="http://schemas.microsoft.com/office/drawing/2014/main" id="{22E10B78-144B-C00B-C6E2-36F7752A8CB4}"/>
              </a:ext>
            </a:extLst>
          </p:cNvPr>
          <p:cNvSpPr/>
          <p:nvPr/>
        </p:nvSpPr>
        <p:spPr>
          <a:xfrm>
            <a:off x="4022848" y="1605756"/>
            <a:ext cx="1800000" cy="1800000"/>
          </a:xfrm>
          <a:prstGeom prst="rect">
            <a:avLst/>
          </a:prstGeom>
          <a:solidFill>
            <a:srgbClr val="003CA9"/>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t"/>
          <a:lstStyle/>
          <a:p>
            <a:pPr marL="36000"/>
            <a:r>
              <a:rPr lang="en-GB" b="1" dirty="0"/>
              <a:t>Banking</a:t>
            </a:r>
          </a:p>
          <a:p>
            <a:pPr marL="36000"/>
            <a:r>
              <a:rPr lang="en-GB" b="1" dirty="0"/>
              <a:t>Finance and</a:t>
            </a:r>
          </a:p>
          <a:p>
            <a:pPr marL="36000"/>
            <a:r>
              <a:rPr lang="en-GB" b="1" dirty="0"/>
              <a:t>Capital Markets</a:t>
            </a:r>
          </a:p>
        </p:txBody>
      </p:sp>
      <p:sp>
        <p:nvSpPr>
          <p:cNvPr id="6" name="Rectangle 5">
            <a:extLst>
              <a:ext uri="{FF2B5EF4-FFF2-40B4-BE49-F238E27FC236}">
                <a16:creationId xmlns:a16="http://schemas.microsoft.com/office/drawing/2014/main" id="{E436105D-75EF-4172-4FE6-BE0037BEB15C}"/>
              </a:ext>
            </a:extLst>
          </p:cNvPr>
          <p:cNvSpPr/>
          <p:nvPr/>
        </p:nvSpPr>
        <p:spPr>
          <a:xfrm>
            <a:off x="8143662" y="3522556"/>
            <a:ext cx="1800000" cy="1800000"/>
          </a:xfrm>
          <a:prstGeom prst="rect">
            <a:avLst/>
          </a:prstGeom>
          <a:solidFill>
            <a:srgbClr val="5A1978"/>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t"/>
          <a:lstStyle/>
          <a:p>
            <a:pPr marL="36000"/>
            <a:r>
              <a:rPr lang="en-GB" b="1" dirty="0"/>
              <a:t>Real Estate Law and Property Transactions</a:t>
            </a:r>
          </a:p>
        </p:txBody>
      </p:sp>
      <p:sp>
        <p:nvSpPr>
          <p:cNvPr id="7" name="Rectangle 6">
            <a:extLst>
              <a:ext uri="{FF2B5EF4-FFF2-40B4-BE49-F238E27FC236}">
                <a16:creationId xmlns:a16="http://schemas.microsoft.com/office/drawing/2014/main" id="{51EC629B-BB51-B397-60F0-621E8016D522}"/>
              </a:ext>
            </a:extLst>
          </p:cNvPr>
          <p:cNvSpPr/>
          <p:nvPr/>
        </p:nvSpPr>
        <p:spPr>
          <a:xfrm>
            <a:off x="1962441" y="3499312"/>
            <a:ext cx="1800000" cy="1800000"/>
          </a:xfrm>
          <a:prstGeom prst="rect">
            <a:avLst/>
          </a:prstGeom>
          <a:solidFill>
            <a:srgbClr val="00BED7"/>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t"/>
          <a:lstStyle/>
          <a:p>
            <a:pPr marL="36000"/>
            <a:r>
              <a:rPr lang="en-GB" b="1" dirty="0"/>
              <a:t>Employment Law</a:t>
            </a:r>
          </a:p>
        </p:txBody>
      </p:sp>
      <p:sp>
        <p:nvSpPr>
          <p:cNvPr id="8" name="Rectangle 7">
            <a:extLst>
              <a:ext uri="{FF2B5EF4-FFF2-40B4-BE49-F238E27FC236}">
                <a16:creationId xmlns:a16="http://schemas.microsoft.com/office/drawing/2014/main" id="{648616E0-7B29-2240-4EAC-CE02D1C00656}"/>
              </a:ext>
            </a:extLst>
          </p:cNvPr>
          <p:cNvSpPr/>
          <p:nvPr/>
        </p:nvSpPr>
        <p:spPr>
          <a:xfrm>
            <a:off x="8143662" y="1605756"/>
            <a:ext cx="1800000" cy="1800000"/>
          </a:xfrm>
          <a:prstGeom prst="rect">
            <a:avLst/>
          </a:prstGeom>
          <a:solidFill>
            <a:srgbClr val="003CA9"/>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t"/>
          <a:lstStyle/>
          <a:p>
            <a:pPr marL="36000"/>
            <a:r>
              <a:rPr lang="en-GB" b="1" dirty="0"/>
              <a:t>Dispute Resolution</a:t>
            </a:r>
          </a:p>
        </p:txBody>
      </p:sp>
      <p:sp>
        <p:nvSpPr>
          <p:cNvPr id="9" name="Rectangle 8">
            <a:extLst>
              <a:ext uri="{FF2B5EF4-FFF2-40B4-BE49-F238E27FC236}">
                <a16:creationId xmlns:a16="http://schemas.microsoft.com/office/drawing/2014/main" id="{17D5E330-13D1-ADD3-0C73-C78E167D18DB}"/>
              </a:ext>
            </a:extLst>
          </p:cNvPr>
          <p:cNvSpPr/>
          <p:nvPr/>
        </p:nvSpPr>
        <p:spPr>
          <a:xfrm>
            <a:off x="6083255" y="3522556"/>
            <a:ext cx="1800000" cy="1800000"/>
          </a:xfrm>
          <a:prstGeom prst="rect">
            <a:avLst/>
          </a:prstGeom>
          <a:solidFill>
            <a:srgbClr val="91008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t"/>
          <a:lstStyle/>
          <a:p>
            <a:pPr marL="36000"/>
            <a:r>
              <a:rPr lang="en-GB" b="1" dirty="0"/>
              <a:t>Investment Management</a:t>
            </a:r>
          </a:p>
        </p:txBody>
      </p:sp>
      <p:sp>
        <p:nvSpPr>
          <p:cNvPr id="10" name="Rectangle 9">
            <a:extLst>
              <a:ext uri="{FF2B5EF4-FFF2-40B4-BE49-F238E27FC236}">
                <a16:creationId xmlns:a16="http://schemas.microsoft.com/office/drawing/2014/main" id="{F1BF85F2-A7D7-4ABA-1F36-D8C373EECDBD}"/>
              </a:ext>
            </a:extLst>
          </p:cNvPr>
          <p:cNvSpPr/>
          <p:nvPr/>
        </p:nvSpPr>
        <p:spPr>
          <a:xfrm>
            <a:off x="4035593" y="3499312"/>
            <a:ext cx="1800000" cy="1800000"/>
          </a:xfrm>
          <a:prstGeom prst="rect">
            <a:avLst/>
          </a:prstGeom>
          <a:solidFill>
            <a:srgbClr val="559ED4"/>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t"/>
          <a:lstStyle/>
          <a:p>
            <a:pPr marL="36000"/>
            <a:r>
              <a:rPr lang="en-GB" b="1" dirty="0"/>
              <a:t>Insurance / Reinsurance Law</a:t>
            </a:r>
          </a:p>
        </p:txBody>
      </p:sp>
      <p:sp>
        <p:nvSpPr>
          <p:cNvPr id="13" name="Rectangle 12">
            <a:extLst>
              <a:ext uri="{FF2B5EF4-FFF2-40B4-BE49-F238E27FC236}">
                <a16:creationId xmlns:a16="http://schemas.microsoft.com/office/drawing/2014/main" id="{D4792674-2848-23F3-3B97-48503A458283}"/>
              </a:ext>
            </a:extLst>
          </p:cNvPr>
          <p:cNvSpPr/>
          <p:nvPr/>
        </p:nvSpPr>
        <p:spPr>
          <a:xfrm>
            <a:off x="6083255" y="1605756"/>
            <a:ext cx="1800000" cy="1800000"/>
          </a:xfrm>
          <a:prstGeom prst="rect">
            <a:avLst/>
          </a:prstGeom>
          <a:solidFill>
            <a:srgbClr val="00BED7"/>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t"/>
          <a:lstStyle/>
          <a:p>
            <a:pPr marL="36000"/>
            <a:r>
              <a:rPr lang="en-GB" b="1" dirty="0"/>
              <a:t>Data </a:t>
            </a:r>
          </a:p>
          <a:p>
            <a:pPr marL="36000"/>
            <a:r>
              <a:rPr lang="en-GB" b="1" dirty="0"/>
              <a:t>Privacy</a:t>
            </a:r>
          </a:p>
        </p:txBody>
      </p:sp>
      <p:sp>
        <p:nvSpPr>
          <p:cNvPr id="14" name="Title 3">
            <a:extLst>
              <a:ext uri="{FF2B5EF4-FFF2-40B4-BE49-F238E27FC236}">
                <a16:creationId xmlns:a16="http://schemas.microsoft.com/office/drawing/2014/main" id="{1DBAC3DB-0BE7-9ED0-3209-645A22B5DD9A}"/>
              </a:ext>
            </a:extLst>
          </p:cNvPr>
          <p:cNvSpPr txBox="1">
            <a:spLocks/>
          </p:cNvSpPr>
          <p:nvPr/>
        </p:nvSpPr>
        <p:spPr>
          <a:xfrm>
            <a:off x="587375" y="555367"/>
            <a:ext cx="11017249" cy="1044000"/>
          </a:xfrm>
          <a:prstGeom prst="rect">
            <a:avLst/>
          </a:prstGeom>
        </p:spPr>
        <p:txBody>
          <a:bodyPr/>
          <a:lstStyle>
            <a:lvl1pPr algn="l" defTabSz="914400" rtl="0" eaLnBrk="1" latinLnBrk="0" hangingPunct="1">
              <a:lnSpc>
                <a:spcPct val="90000"/>
              </a:lnSpc>
              <a:spcBef>
                <a:spcPct val="0"/>
              </a:spcBef>
              <a:buNone/>
              <a:defRPr sz="3200" b="1" kern="1200">
                <a:solidFill>
                  <a:schemeClr val="accent1"/>
                </a:solidFill>
                <a:latin typeface="+mj-lt"/>
                <a:ea typeface="+mj-ea"/>
                <a:cs typeface="+mj-cs"/>
              </a:defRPr>
            </a:lvl1pPr>
          </a:lstStyle>
          <a:p>
            <a:r>
              <a:rPr lang="de-DE" dirty="0" err="1"/>
              <a:t>Our</a:t>
            </a:r>
            <a:r>
              <a:rPr lang="de-DE" dirty="0"/>
              <a:t> </a:t>
            </a:r>
            <a:r>
              <a:rPr lang="de-DE" dirty="0" err="1"/>
              <a:t>practices</a:t>
            </a:r>
            <a:endParaRPr lang="de-DE" dirty="0"/>
          </a:p>
        </p:txBody>
      </p:sp>
    </p:spTree>
    <p:extLst>
      <p:ext uri="{BB962C8B-B14F-4D97-AF65-F5344CB8AC3E}">
        <p14:creationId xmlns:p14="http://schemas.microsoft.com/office/powerpoint/2010/main" val="1610404133"/>
      </p:ext>
    </p:extLst>
  </p:cSld>
  <p:clrMapOvr>
    <a:masterClrMapping/>
  </p:clrMapOvr>
</p:sld>
</file>

<file path=ppt/theme/theme1.xml><?xml version="1.0" encoding="utf-8"?>
<a:theme xmlns:a="http://schemas.openxmlformats.org/drawingml/2006/main" name="Luther Master">
  <a:themeElements>
    <a:clrScheme name="LutherStandard">
      <a:dk1>
        <a:srgbClr val="000000"/>
      </a:dk1>
      <a:lt1>
        <a:srgbClr val="FFFFFF"/>
      </a:lt1>
      <a:dk2>
        <a:srgbClr val="000000"/>
      </a:dk2>
      <a:lt2>
        <a:srgbClr val="B2B2B2"/>
      </a:lt2>
      <a:accent1>
        <a:srgbClr val="C7114A"/>
      </a:accent1>
      <a:accent2>
        <a:srgbClr val="858585"/>
      </a:accent2>
      <a:accent3>
        <a:srgbClr val="000000"/>
      </a:accent3>
      <a:accent4>
        <a:srgbClr val="D0D0D0"/>
      </a:accent4>
      <a:accent5>
        <a:srgbClr val="F69DB9"/>
      </a:accent5>
      <a:accent6>
        <a:srgbClr val="F15C8B"/>
      </a:accent6>
      <a:hlink>
        <a:srgbClr val="C7114A"/>
      </a:hlink>
      <a:folHlink>
        <a:srgbClr val="96969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lIns="36000" tIns="36000" rIns="36000" bIns="36000" rtlCol="0" anchor="ctr"/>
      <a:lstStyle>
        <a:defPPr algn="ctr">
          <a:defRPr b="1"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Luther_Powerpoint-Vorlage - EN.potx" id="{4D243A5E-1B1A-41CC-9A0B-3DC00595861F}" vid="{F272317E-B04E-4127-87C2-B8D2D30D15AC}"/>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Custom 1">
      <a:dk1>
        <a:sysClr val="windowText" lastClr="000000"/>
      </a:dk1>
      <a:lt1>
        <a:sysClr val="window" lastClr="FFFFFF"/>
      </a:lt1>
      <a:dk2>
        <a:srgbClr val="000000"/>
      </a:dk2>
      <a:lt2>
        <a:srgbClr val="B2B2B2"/>
      </a:lt2>
      <a:accent1>
        <a:srgbClr val="C7114A"/>
      </a:accent1>
      <a:accent2>
        <a:srgbClr val="858585"/>
      </a:accent2>
      <a:accent3>
        <a:srgbClr val="A5A5A5"/>
      </a:accent3>
      <a:accent4>
        <a:srgbClr val="000000"/>
      </a:accent4>
      <a:accent5>
        <a:srgbClr val="D0D0D0"/>
      </a:accent5>
      <a:accent6>
        <a:srgbClr val="F65C8B"/>
      </a:accent6>
      <a:hlink>
        <a:srgbClr val="C7114A"/>
      </a:hlink>
      <a:folHlink>
        <a:srgbClr val="969696"/>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Luther_Powerpoint-Vorlage - EN</Template>
  <TotalTime>0</TotalTime>
  <Words>1135</Words>
  <Application>Microsoft Office PowerPoint</Application>
  <PresentationFormat>Widescreen</PresentationFormat>
  <Paragraphs>167</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MS PGothic</vt:lpstr>
      <vt:lpstr>Arial</vt:lpstr>
      <vt:lpstr>Arial (Body)</vt:lpstr>
      <vt:lpstr>Calibri</vt:lpstr>
      <vt:lpstr>Open Sans</vt:lpstr>
      <vt:lpstr>Times New Roman</vt:lpstr>
      <vt:lpstr>Wingdings</vt:lpstr>
      <vt:lpstr>Luther Master</vt:lpstr>
      <vt:lpstr>Luther Luxembourg</vt:lpstr>
      <vt:lpstr>Content</vt:lpstr>
      <vt:lpstr>Luther at a glance</vt:lpstr>
      <vt:lpstr>Hits the mark. Luther.</vt:lpstr>
      <vt:lpstr>Our locations</vt:lpstr>
      <vt:lpstr>About unyer</vt:lpstr>
      <vt:lpstr>Luther Luxembourg</vt:lpstr>
      <vt:lpstr>Luther in Luxembourg</vt:lpstr>
      <vt:lpstr>PowerPoint Presentation</vt:lpstr>
      <vt:lpstr>Focus on Banking, Finance &amp;  Capital Markets</vt:lpstr>
      <vt:lpstr>PowerPoint Presentation</vt:lpstr>
      <vt:lpstr>PowerPoint Presentation</vt:lpstr>
      <vt:lpstr>PowerPoint Presentation</vt:lpstr>
    </vt:vector>
  </TitlesOfParts>
  <Company>Luther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Luther Rechtsanwaltsgesellschaft mbH</dc:title>
  <dc:creator>Luther</dc:creator>
  <cp:lastModifiedBy>Pahuja, Shikha</cp:lastModifiedBy>
  <cp:revision>96</cp:revision>
  <dcterms:created xsi:type="dcterms:W3CDTF">2021-04-15T06:55:39Z</dcterms:created>
  <dcterms:modified xsi:type="dcterms:W3CDTF">2024-03-15T11:31:13Z</dcterms:modified>
</cp:coreProperties>
</file>